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33" r:id="rId1"/>
  </p:sldMasterIdLst>
  <p:notesMasterIdLst>
    <p:notesMasterId r:id="rId20"/>
  </p:notesMasterIdLst>
  <p:sldIdLst>
    <p:sldId id="256" r:id="rId2"/>
    <p:sldId id="277" r:id="rId3"/>
    <p:sldId id="257" r:id="rId4"/>
    <p:sldId id="258" r:id="rId5"/>
    <p:sldId id="261" r:id="rId6"/>
    <p:sldId id="262" r:id="rId7"/>
    <p:sldId id="263" r:id="rId8"/>
    <p:sldId id="281" r:id="rId9"/>
    <p:sldId id="274" r:id="rId10"/>
    <p:sldId id="275" r:id="rId11"/>
    <p:sldId id="276" r:id="rId12"/>
    <p:sldId id="279" r:id="rId13"/>
    <p:sldId id="260" r:id="rId14"/>
    <p:sldId id="264" r:id="rId15"/>
    <p:sldId id="265" r:id="rId16"/>
    <p:sldId id="280" r:id="rId17"/>
    <p:sldId id="350" r:id="rId18"/>
    <p:sldId id="347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24"/>
    <p:restoredTop sz="94647"/>
  </p:normalViewPr>
  <p:slideViewPr>
    <p:cSldViewPr snapToGrid="0" snapToObjects="1">
      <p:cViewPr varScale="1">
        <p:scale>
          <a:sx n="82" d="100"/>
          <a:sy n="82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5DDA6-BEDF-9445-BF66-D9C50D2B2FDC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58703-30C6-9A4B-A0B7-9170153CC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2F981A11-8F66-45E5-8779-C856926B9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B8524674-BFE2-4991-A331-C46CC0222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/>
              <a:t>Συνιστάται η </a:t>
            </a:r>
            <a:r>
              <a:rPr lang="el-GR" altLang="el-GR" b="1"/>
              <a:t>χρήση ηλεκτρονικών εναλλακτικών για το </a:t>
            </a:r>
            <a:r>
              <a:rPr lang="en-GB" altLang="el-GR" b="1"/>
              <a:t>check in</a:t>
            </a:r>
            <a:r>
              <a:rPr lang="el-GR" altLang="el-GR" b="1"/>
              <a:t>-</a:t>
            </a:r>
            <a:r>
              <a:rPr lang="en-GB" altLang="el-GR" b="1"/>
              <a:t>check out</a:t>
            </a:r>
            <a:r>
              <a:rPr lang="el-GR" altLang="el-GR"/>
              <a:t> (πχ </a:t>
            </a:r>
            <a:r>
              <a:rPr lang="en-GB" altLang="el-GR"/>
              <a:t>mobile concierge</a:t>
            </a:r>
            <a:r>
              <a:rPr lang="el-GR" altLang="el-GR"/>
              <a:t>, χρήση </a:t>
            </a:r>
            <a:r>
              <a:rPr lang="en-GB" altLang="el-GR"/>
              <a:t>tablets</a:t>
            </a:r>
            <a:r>
              <a:rPr lang="el-GR" altLang="el-GR"/>
              <a:t> που μπορούν να απολυμανθούν μετά από κάθε χρήση)</a:t>
            </a:r>
            <a:endParaRPr lang="en-US" altLang="el-GR"/>
          </a:p>
          <a:p>
            <a:pPr eaLnBrk="1" hangingPunct="1">
              <a:spcBef>
                <a:spcPct val="0"/>
              </a:spcBef>
            </a:pPr>
            <a:endParaRPr lang="el-GR" altLang="el-GR"/>
          </a:p>
          <a:p>
            <a:pPr eaLnBrk="1" hangingPunct="1">
              <a:spcBef>
                <a:spcPct val="0"/>
              </a:spcBef>
            </a:pPr>
            <a:r>
              <a:rPr lang="el-GR" altLang="el-GR"/>
              <a:t>Συνιστάται η </a:t>
            </a:r>
            <a:r>
              <a:rPr lang="el-GR" altLang="el-GR" b="1"/>
              <a:t>ηλεκτρονική πληρωμή των δαπανών διαμονής</a:t>
            </a:r>
            <a:r>
              <a:rPr lang="el-GR" altLang="el-GR"/>
              <a:t> (αποδοχή μετρητών σε εξαιρετικές περιπτώσεις) όπως και η ηλεκτρονική αποστολή λογαριασμών, τιμολογίων και αποδείξεων</a:t>
            </a:r>
          </a:p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BD42597A-B93D-463C-8E95-F14C7DAE9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937B5F-FE2B-4C02-BE41-229C0D829C1B}" type="slidenum">
              <a:rPr kumimoji="0" lang="en-US" altLang="el-G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l-G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06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948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346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>
          <a:xfrm>
            <a:off x="0" y="2276873"/>
            <a:ext cx="12192000" cy="2400267"/>
          </a:xfrm>
          <a:prstGeom prst="rect">
            <a:avLst/>
          </a:prstGeom>
          <a:solidFill>
            <a:srgbClr val="E5463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9" name="Isosceles Triangle 2"/>
          <p:cNvSpPr/>
          <p:nvPr userDrawn="1"/>
        </p:nvSpPr>
        <p:spPr>
          <a:xfrm rot="10800000">
            <a:off x="1583392" y="4677513"/>
            <a:ext cx="384043" cy="331071"/>
          </a:xfrm>
          <a:prstGeom prst="triangle">
            <a:avLst/>
          </a:prstGeom>
          <a:solidFill>
            <a:srgbClr val="EF4A4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Isosceles Triangle 11"/>
          <p:cNvSpPr/>
          <p:nvPr userDrawn="1"/>
        </p:nvSpPr>
        <p:spPr>
          <a:xfrm rot="10800000">
            <a:off x="4463712" y="4677513"/>
            <a:ext cx="384043" cy="331071"/>
          </a:xfrm>
          <a:prstGeom prst="triangle">
            <a:avLst/>
          </a:prstGeom>
          <a:solidFill>
            <a:srgbClr val="EF4A4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Isosceles Triangle 12"/>
          <p:cNvSpPr/>
          <p:nvPr userDrawn="1"/>
        </p:nvSpPr>
        <p:spPr>
          <a:xfrm rot="10800000">
            <a:off x="7344032" y="4677513"/>
            <a:ext cx="384043" cy="331071"/>
          </a:xfrm>
          <a:prstGeom prst="triangle">
            <a:avLst/>
          </a:prstGeom>
          <a:solidFill>
            <a:srgbClr val="EF4A4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Isosceles Triangle 13"/>
          <p:cNvSpPr/>
          <p:nvPr userDrawn="1"/>
        </p:nvSpPr>
        <p:spPr>
          <a:xfrm rot="10800000">
            <a:off x="10224348" y="4677513"/>
            <a:ext cx="384043" cy="331071"/>
          </a:xfrm>
          <a:prstGeom prst="triangle">
            <a:avLst/>
          </a:prstGeom>
          <a:solidFill>
            <a:srgbClr val="EF4A4A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Rectangle 14"/>
          <p:cNvSpPr/>
          <p:nvPr userDrawn="1"/>
        </p:nvSpPr>
        <p:spPr>
          <a:xfrm>
            <a:off x="4037371" y="5"/>
            <a:ext cx="4128459" cy="60959"/>
          </a:xfrm>
          <a:prstGeom prst="rect">
            <a:avLst/>
          </a:prstGeom>
          <a:solidFill>
            <a:srgbClr val="E546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Rectangle 15"/>
          <p:cNvSpPr/>
          <p:nvPr userDrawn="1"/>
        </p:nvSpPr>
        <p:spPr>
          <a:xfrm>
            <a:off x="0" y="6753309"/>
            <a:ext cx="12192000" cy="110875"/>
          </a:xfrm>
          <a:prstGeom prst="rect">
            <a:avLst/>
          </a:prstGeom>
          <a:solidFill>
            <a:srgbClr val="E546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15413" y="2517005"/>
            <a:ext cx="1920000" cy="1920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95732" y="2517005"/>
            <a:ext cx="1920000" cy="1920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576051" y="2517005"/>
            <a:ext cx="1920000" cy="1920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456369" y="2517005"/>
            <a:ext cx="1920000" cy="192000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990600"/>
            <a:ext cx="3887755" cy="5867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079776" y="0"/>
            <a:ext cx="8112224" cy="36210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231904" y="2276872"/>
            <a:ext cx="5711957" cy="3936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89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03445" y="1412776"/>
            <a:ext cx="4560000" cy="36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14">
            <a:extLst>
              <a:ext uri="{FF2B5EF4-FFF2-40B4-BE49-F238E27FC236}">
                <a16:creationId xmlns:a16="http://schemas.microsoft.com/office/drawing/2014/main" id="{9ECFE99B-B579-4A3C-A87A-75084AC09EE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999989" cy="3332989"/>
          </a:xfrm>
          <a:custGeom>
            <a:avLst/>
            <a:gdLst>
              <a:gd name="connsiteX0" fmla="*/ 0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1368152 h 2499742"/>
              <a:gd name="connsiteX3" fmla="*/ 3372247 w 4499992"/>
              <a:gd name="connsiteY3" fmla="*/ 1368152 h 2499742"/>
              <a:gd name="connsiteX4" fmla="*/ 3372247 w 4499992"/>
              <a:gd name="connsiteY4" fmla="*/ 2499742 h 2499742"/>
              <a:gd name="connsiteX5" fmla="*/ 0 w 4499992"/>
              <a:gd name="connsiteY5" fmla="*/ 249974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4499992" y="0"/>
                </a:lnTo>
                <a:lnTo>
                  <a:pt x="4499992" y="1368152"/>
                </a:lnTo>
                <a:lnTo>
                  <a:pt x="3372247" y="1368152"/>
                </a:lnTo>
                <a:lnTo>
                  <a:pt x="3372247" y="2499742"/>
                </a:lnTo>
                <a:lnTo>
                  <a:pt x="0" y="249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그림 개체 틀 13">
            <a:extLst>
              <a:ext uri="{FF2B5EF4-FFF2-40B4-BE49-F238E27FC236}">
                <a16:creationId xmlns:a16="http://schemas.microsoft.com/office/drawing/2014/main" id="{F4858D0D-29DA-4F26-AF18-C0DEB17ABC8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192011" y="0"/>
            <a:ext cx="5999989" cy="3332989"/>
          </a:xfrm>
          <a:custGeom>
            <a:avLst/>
            <a:gdLst>
              <a:gd name="connsiteX0" fmla="*/ 0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2499742 h 2499742"/>
              <a:gd name="connsiteX3" fmla="*/ 1137667 w 4499992"/>
              <a:gd name="connsiteY3" fmla="*/ 2499742 h 2499742"/>
              <a:gd name="connsiteX4" fmla="*/ 1137667 w 4499992"/>
              <a:gd name="connsiteY4" fmla="*/ 1368152 h 2499742"/>
              <a:gd name="connsiteX5" fmla="*/ 0 w 4499992"/>
              <a:gd name="connsiteY5" fmla="*/ 136815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4499992" y="0"/>
                </a:lnTo>
                <a:lnTo>
                  <a:pt x="4499992" y="2499742"/>
                </a:lnTo>
                <a:lnTo>
                  <a:pt x="1137667" y="2499742"/>
                </a:lnTo>
                <a:lnTo>
                  <a:pt x="1137667" y="1368152"/>
                </a:lnTo>
                <a:lnTo>
                  <a:pt x="0" y="13681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12">
            <a:extLst>
              <a:ext uri="{FF2B5EF4-FFF2-40B4-BE49-F238E27FC236}">
                <a16:creationId xmlns:a16="http://schemas.microsoft.com/office/drawing/2014/main" id="{400095AA-D917-4540-B014-EEDB5478D0D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92011" y="3525012"/>
            <a:ext cx="5999989" cy="3332989"/>
          </a:xfrm>
          <a:custGeom>
            <a:avLst/>
            <a:gdLst>
              <a:gd name="connsiteX0" fmla="*/ 1137667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2499742 h 2499742"/>
              <a:gd name="connsiteX3" fmla="*/ 0 w 4499992"/>
              <a:gd name="connsiteY3" fmla="*/ 2499742 h 2499742"/>
              <a:gd name="connsiteX4" fmla="*/ 0 w 4499992"/>
              <a:gd name="connsiteY4" fmla="*/ 1118616 h 2499742"/>
              <a:gd name="connsiteX5" fmla="*/ 1137667 w 4499992"/>
              <a:gd name="connsiteY5" fmla="*/ 1118616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1137667" y="0"/>
                </a:moveTo>
                <a:lnTo>
                  <a:pt x="4499992" y="0"/>
                </a:lnTo>
                <a:lnTo>
                  <a:pt x="4499992" y="2499742"/>
                </a:lnTo>
                <a:lnTo>
                  <a:pt x="0" y="2499742"/>
                </a:lnTo>
                <a:lnTo>
                  <a:pt x="0" y="1118616"/>
                </a:lnTo>
                <a:lnTo>
                  <a:pt x="1137667" y="11186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15">
            <a:extLst>
              <a:ext uri="{FF2B5EF4-FFF2-40B4-BE49-F238E27FC236}">
                <a16:creationId xmlns:a16="http://schemas.microsoft.com/office/drawing/2014/main" id="{E797F658-C176-47C2-AEB4-F20B23921179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3525012"/>
            <a:ext cx="5999989" cy="3332989"/>
          </a:xfrm>
          <a:custGeom>
            <a:avLst/>
            <a:gdLst>
              <a:gd name="connsiteX0" fmla="*/ 0 w 4499992"/>
              <a:gd name="connsiteY0" fmla="*/ 0 h 2499742"/>
              <a:gd name="connsiteX1" fmla="*/ 3372247 w 4499992"/>
              <a:gd name="connsiteY1" fmla="*/ 0 h 2499742"/>
              <a:gd name="connsiteX2" fmla="*/ 3372247 w 4499992"/>
              <a:gd name="connsiteY2" fmla="*/ 1118616 h 2499742"/>
              <a:gd name="connsiteX3" fmla="*/ 4499992 w 4499992"/>
              <a:gd name="connsiteY3" fmla="*/ 1118616 h 2499742"/>
              <a:gd name="connsiteX4" fmla="*/ 4499992 w 4499992"/>
              <a:gd name="connsiteY4" fmla="*/ 2499742 h 2499742"/>
              <a:gd name="connsiteX5" fmla="*/ 0 w 4499992"/>
              <a:gd name="connsiteY5" fmla="*/ 249974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3372247" y="0"/>
                </a:lnTo>
                <a:lnTo>
                  <a:pt x="3372247" y="1118616"/>
                </a:lnTo>
                <a:lnTo>
                  <a:pt x="4499992" y="1118616"/>
                </a:lnTo>
                <a:lnTo>
                  <a:pt x="4499992" y="2499742"/>
                </a:lnTo>
                <a:lnTo>
                  <a:pt x="0" y="249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096000" y="2287259"/>
            <a:ext cx="6096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4578000"/>
            <a:ext cx="6096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3621021"/>
            <a:ext cx="12192000" cy="3236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5B408DE-B54F-4F56-8B91-E6D59747F5B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19011" y="1801399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CDC87CA-0DCD-4252-AEBF-03005EF207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489507" y="1801399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17FCD16-7BE5-4A68-80AD-068560786FB6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960000" y="1801399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4C4A8D3-15CA-46A5-86AE-06071AD427CE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2548517" y="4003565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50180AC-F101-4B88-8C37-C189241CEBA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5019011" y="4003565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36498E0E-BCBF-4BAE-BEFC-EEDFFD2214C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9960000" y="4003565"/>
            <a:ext cx="2232000" cy="205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0">
            <a:noFill/>
          </a:ln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30303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rgbClr val="30303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5F09CDB5-4DD8-40B4-B40E-ADBEA58E8E38}"/>
              </a:ext>
            </a:extLst>
          </p:cNvPr>
          <p:cNvSpPr/>
          <p:nvPr userDrawn="1"/>
        </p:nvSpPr>
        <p:spPr>
          <a:xfrm>
            <a:off x="7489505" y="4003565"/>
            <a:ext cx="2232000" cy="2052000"/>
          </a:xfrm>
          <a:prstGeom prst="rect">
            <a:avLst/>
          </a:prstGeom>
          <a:solidFill>
            <a:srgbClr val="3030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C8436220-F3F4-4B4A-BA42-BACB1F53356B}"/>
              </a:ext>
            </a:extLst>
          </p:cNvPr>
          <p:cNvSpPr/>
          <p:nvPr userDrawn="1"/>
        </p:nvSpPr>
        <p:spPr>
          <a:xfrm>
            <a:off x="10" y="1801399"/>
            <a:ext cx="4780516" cy="2052000"/>
          </a:xfrm>
          <a:prstGeom prst="rect">
            <a:avLst/>
          </a:prstGeom>
          <a:solidFill>
            <a:srgbClr val="E546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 rot="21302991">
            <a:off x="882575" y="1951963"/>
            <a:ext cx="3348000" cy="3960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850039" y="1949753"/>
            <a:ext cx="3348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 rot="21302991">
            <a:off x="7952739" y="2004429"/>
            <a:ext cx="3348000" cy="3960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7920203" y="2002221"/>
            <a:ext cx="3348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F53D477A-A249-4516-8071-C4DE523AFD74}"/>
              </a:ext>
            </a:extLst>
          </p:cNvPr>
          <p:cNvSpPr/>
          <p:nvPr userDrawn="1"/>
        </p:nvSpPr>
        <p:spPr>
          <a:xfrm>
            <a:off x="-16239" y="6699567"/>
            <a:ext cx="12192000" cy="15843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67" dirty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3978CDBA-AD0B-4300-93E2-3D296485165E}"/>
              </a:ext>
            </a:extLst>
          </p:cNvPr>
          <p:cNvSpPr/>
          <p:nvPr userDrawn="1"/>
        </p:nvSpPr>
        <p:spPr>
          <a:xfrm>
            <a:off x="0" y="3"/>
            <a:ext cx="12192000" cy="15843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5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2313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574255" y="4626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54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2876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55" y="46006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4"/>
          <p:cNvSpPr/>
          <p:nvPr userDrawn="1"/>
        </p:nvSpPr>
        <p:spPr>
          <a:xfrm rot="480000">
            <a:off x="853387" y="1807875"/>
            <a:ext cx="2160000" cy="18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832620" y="1826771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38"/>
          <p:cNvSpPr/>
          <p:nvPr userDrawn="1"/>
        </p:nvSpPr>
        <p:spPr>
          <a:xfrm rot="480000">
            <a:off x="6527528" y="1807875"/>
            <a:ext cx="2160000" cy="18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6506761" y="1826771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42"/>
          <p:cNvSpPr/>
          <p:nvPr userDrawn="1"/>
        </p:nvSpPr>
        <p:spPr>
          <a:xfrm rot="480000">
            <a:off x="853387" y="4236403"/>
            <a:ext cx="2160000" cy="18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44" hasCustomPrompt="1"/>
          </p:nvPr>
        </p:nvSpPr>
        <p:spPr>
          <a:xfrm>
            <a:off x="832620" y="4255299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46"/>
          <p:cNvSpPr/>
          <p:nvPr userDrawn="1"/>
        </p:nvSpPr>
        <p:spPr>
          <a:xfrm rot="480000">
            <a:off x="6527528" y="4236403"/>
            <a:ext cx="2160000" cy="187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6506761" y="4255299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03E5521-3018-4337-9F87-08A7E7ABACA7}"/>
              </a:ext>
            </a:extLst>
          </p:cNvPr>
          <p:cNvSpPr/>
          <p:nvPr userDrawn="1"/>
        </p:nvSpPr>
        <p:spPr>
          <a:xfrm>
            <a:off x="-16239" y="6699567"/>
            <a:ext cx="12192000" cy="15843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67" dirty="0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9AF7CADE-A5DD-4C14-94CE-882F9FC0C863}"/>
              </a:ext>
            </a:extLst>
          </p:cNvPr>
          <p:cNvSpPr/>
          <p:nvPr userDrawn="1"/>
        </p:nvSpPr>
        <p:spPr>
          <a:xfrm>
            <a:off x="0" y="3"/>
            <a:ext cx="12192000" cy="15843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12794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80000" y="4518000"/>
            <a:ext cx="6012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4518000"/>
            <a:ext cx="6012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80000" y="0"/>
            <a:ext cx="6012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6012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Rectangle 1"/>
          <p:cNvSpPr/>
          <p:nvPr userDrawn="1"/>
        </p:nvSpPr>
        <p:spPr>
          <a:xfrm>
            <a:off x="226423" y="2528900"/>
            <a:ext cx="11739155" cy="1800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7"/>
            <a:ext cx="6379791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30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30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2489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  <p:transition spd="med"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46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userDrawn="1">
  <p:cSld name="1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3" name="Shape 9">
            <a:extLst>
              <a:ext uri="{FF2B5EF4-FFF2-40B4-BE49-F238E27FC236}">
                <a16:creationId xmlns:a16="http://schemas.microsoft.com/office/drawing/2014/main" id="{9AE1E74B-28DA-4575-9FCD-5EA3699C4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30410" y="2975069"/>
            <a:ext cx="5185236" cy="907867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chemeClr val="bg1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4" name="Rectangle 7"/>
          <p:cNvSpPr/>
          <p:nvPr userDrawn="1"/>
        </p:nvSpPr>
        <p:spPr>
          <a:xfrm>
            <a:off x="8019746" y="1"/>
            <a:ext cx="1783831" cy="2363520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5" name="Rectangle 9"/>
          <p:cNvSpPr/>
          <p:nvPr userDrawn="1"/>
        </p:nvSpPr>
        <p:spPr>
          <a:xfrm>
            <a:off x="6011065" y="2537090"/>
            <a:ext cx="1783831" cy="178383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6" name="Rectangle 13"/>
          <p:cNvSpPr/>
          <p:nvPr userDrawn="1"/>
        </p:nvSpPr>
        <p:spPr>
          <a:xfrm>
            <a:off x="8019746" y="4494484"/>
            <a:ext cx="1783831" cy="236352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010545" y="579694"/>
            <a:ext cx="1784351" cy="17843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0027906" y="579174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019746" y="2537084"/>
            <a:ext cx="1784351" cy="17843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010545" y="4494485"/>
            <a:ext cx="1784351" cy="17843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2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10027906" y="4493966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3" name="Rectangle 22"/>
          <p:cNvSpPr/>
          <p:nvPr userDrawn="1"/>
        </p:nvSpPr>
        <p:spPr>
          <a:xfrm>
            <a:off x="430410" y="3429005"/>
            <a:ext cx="5185236" cy="45719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44" name="Freeform 25"/>
          <p:cNvSpPr/>
          <p:nvPr userDrawn="1"/>
        </p:nvSpPr>
        <p:spPr>
          <a:xfrm>
            <a:off x="8168711" y="0"/>
            <a:ext cx="1485900" cy="2209800"/>
          </a:xfrm>
          <a:custGeom>
            <a:avLst/>
            <a:gdLst>
              <a:gd name="connsiteX0" fmla="*/ 0 w 1485900"/>
              <a:gd name="connsiteY0" fmla="*/ 0 h 2153971"/>
              <a:gd name="connsiteX1" fmla="*/ 71442 w 1485900"/>
              <a:gd name="connsiteY1" fmla="*/ 0 h 2153971"/>
              <a:gd name="connsiteX2" fmla="*/ 71442 w 1485900"/>
              <a:gd name="connsiteY2" fmla="*/ 2082529 h 2153971"/>
              <a:gd name="connsiteX3" fmla="*/ 1414458 w 1485900"/>
              <a:gd name="connsiteY3" fmla="*/ 2082529 h 2153971"/>
              <a:gd name="connsiteX4" fmla="*/ 1414458 w 1485900"/>
              <a:gd name="connsiteY4" fmla="*/ 0 h 2153971"/>
              <a:gd name="connsiteX5" fmla="*/ 1485900 w 1485900"/>
              <a:gd name="connsiteY5" fmla="*/ 0 h 2153971"/>
              <a:gd name="connsiteX6" fmla="*/ 1485900 w 1485900"/>
              <a:gd name="connsiteY6" fmla="*/ 2153971 h 2153971"/>
              <a:gd name="connsiteX7" fmla="*/ 0 w 1485900"/>
              <a:gd name="connsiteY7" fmla="*/ 2153971 h 21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900" h="2153971">
                <a:moveTo>
                  <a:pt x="0" y="0"/>
                </a:moveTo>
                <a:lnTo>
                  <a:pt x="71442" y="0"/>
                </a:lnTo>
                <a:lnTo>
                  <a:pt x="71442" y="2082529"/>
                </a:lnTo>
                <a:lnTo>
                  <a:pt x="1414458" y="2082529"/>
                </a:lnTo>
                <a:lnTo>
                  <a:pt x="1414458" y="0"/>
                </a:lnTo>
                <a:lnTo>
                  <a:pt x="1485900" y="0"/>
                </a:lnTo>
                <a:lnTo>
                  <a:pt x="1485900" y="2153971"/>
                </a:lnTo>
                <a:lnTo>
                  <a:pt x="0" y="21539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>
              <a:solidFill>
                <a:schemeClr val="tx1"/>
              </a:solidFill>
            </a:endParaRPr>
          </a:p>
        </p:txBody>
      </p:sp>
      <p:sp>
        <p:nvSpPr>
          <p:cNvPr id="15" name="Rectangle 9"/>
          <p:cNvSpPr/>
          <p:nvPr userDrawn="1"/>
        </p:nvSpPr>
        <p:spPr>
          <a:xfrm>
            <a:off x="10001778" y="2514605"/>
            <a:ext cx="1783831" cy="178383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6" name="Freeform 25"/>
          <p:cNvSpPr/>
          <p:nvPr userDrawn="1"/>
        </p:nvSpPr>
        <p:spPr>
          <a:xfrm rot="10800000">
            <a:off x="8166109" y="4673599"/>
            <a:ext cx="1485900" cy="2209800"/>
          </a:xfrm>
          <a:custGeom>
            <a:avLst/>
            <a:gdLst>
              <a:gd name="connsiteX0" fmla="*/ 0 w 1485900"/>
              <a:gd name="connsiteY0" fmla="*/ 0 h 2153971"/>
              <a:gd name="connsiteX1" fmla="*/ 71442 w 1485900"/>
              <a:gd name="connsiteY1" fmla="*/ 0 h 2153971"/>
              <a:gd name="connsiteX2" fmla="*/ 71442 w 1485900"/>
              <a:gd name="connsiteY2" fmla="*/ 2082529 h 2153971"/>
              <a:gd name="connsiteX3" fmla="*/ 1414458 w 1485900"/>
              <a:gd name="connsiteY3" fmla="*/ 2082529 h 2153971"/>
              <a:gd name="connsiteX4" fmla="*/ 1414458 w 1485900"/>
              <a:gd name="connsiteY4" fmla="*/ 0 h 2153971"/>
              <a:gd name="connsiteX5" fmla="*/ 1485900 w 1485900"/>
              <a:gd name="connsiteY5" fmla="*/ 0 h 2153971"/>
              <a:gd name="connsiteX6" fmla="*/ 1485900 w 1485900"/>
              <a:gd name="connsiteY6" fmla="*/ 2153971 h 2153971"/>
              <a:gd name="connsiteX7" fmla="*/ 0 w 1485900"/>
              <a:gd name="connsiteY7" fmla="*/ 2153971 h 21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900" h="2153971">
                <a:moveTo>
                  <a:pt x="0" y="0"/>
                </a:moveTo>
                <a:lnTo>
                  <a:pt x="71442" y="0"/>
                </a:lnTo>
                <a:lnTo>
                  <a:pt x="71442" y="2082529"/>
                </a:lnTo>
                <a:lnTo>
                  <a:pt x="1414458" y="2082529"/>
                </a:lnTo>
                <a:lnTo>
                  <a:pt x="1414458" y="0"/>
                </a:lnTo>
                <a:lnTo>
                  <a:pt x="1485900" y="0"/>
                </a:lnTo>
                <a:lnTo>
                  <a:pt x="1485900" y="2153971"/>
                </a:lnTo>
                <a:lnTo>
                  <a:pt x="0" y="21539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Shape 15"/>
          <p:cNvGrpSpPr/>
          <p:nvPr userDrawn="1"/>
        </p:nvGrpSpPr>
        <p:grpSpPr>
          <a:xfrm>
            <a:off x="987783" y="419362"/>
            <a:ext cx="4153729" cy="6458961"/>
            <a:chOff x="740835" y="314518"/>
            <a:chExt cx="3115297" cy="4844221"/>
          </a:xfrm>
        </p:grpSpPr>
        <p:sp>
          <p:nvSpPr>
            <p:cNvPr id="10" name="Shape 16"/>
            <p:cNvSpPr/>
            <p:nvPr/>
          </p:nvSpPr>
          <p:spPr>
            <a:xfrm rot="-826531">
              <a:off x="1026408" y="3360991"/>
              <a:ext cx="720080" cy="1152128"/>
            </a:xfrm>
            <a:prstGeom prst="roundRect">
              <a:avLst>
                <a:gd name="adj" fmla="val 3677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7"/>
            <p:cNvSpPr/>
            <p:nvPr/>
          </p:nvSpPr>
          <p:spPr>
            <a:xfrm rot="164646">
              <a:off x="922020" y="3665220"/>
              <a:ext cx="876300" cy="228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5826" y="36000"/>
                    <a:pt x="65391" y="0"/>
                    <a:pt x="119999" y="0"/>
                  </a:cubicBezTo>
                </a:path>
              </a:pathLst>
            </a:custGeom>
            <a:noFill/>
            <a:ln w="15875" cap="flat" cmpd="sng">
              <a:solidFill>
                <a:srgbClr val="3F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8"/>
            <p:cNvSpPr/>
            <p:nvPr/>
          </p:nvSpPr>
          <p:spPr>
            <a:xfrm>
              <a:off x="740835" y="314518"/>
              <a:ext cx="3115297" cy="48442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610" y="71488"/>
                  </a:moveTo>
                  <a:cubicBezTo>
                    <a:pt x="32295" y="72935"/>
                    <a:pt x="39860" y="73272"/>
                    <a:pt x="44801" y="85160"/>
                  </a:cubicBezTo>
                  <a:cubicBezTo>
                    <a:pt x="49742" y="97047"/>
                    <a:pt x="41998" y="104575"/>
                    <a:pt x="35450" y="106409"/>
                  </a:cubicBezTo>
                  <a:cubicBezTo>
                    <a:pt x="28902" y="108242"/>
                    <a:pt x="9872" y="110067"/>
                    <a:pt x="5511" y="96162"/>
                  </a:cubicBezTo>
                  <a:cubicBezTo>
                    <a:pt x="1150" y="82256"/>
                    <a:pt x="5441" y="76531"/>
                    <a:pt x="11801" y="74751"/>
                  </a:cubicBezTo>
                  <a:cubicBezTo>
                    <a:pt x="18160" y="72971"/>
                    <a:pt x="25163" y="76486"/>
                    <a:pt x="26057" y="79011"/>
                  </a:cubicBezTo>
                  <a:cubicBezTo>
                    <a:pt x="26952" y="81537"/>
                    <a:pt x="24632" y="82494"/>
                    <a:pt x="23458" y="82625"/>
                  </a:cubicBezTo>
                  <a:cubicBezTo>
                    <a:pt x="22284" y="82755"/>
                    <a:pt x="19160" y="82000"/>
                    <a:pt x="19013" y="79793"/>
                  </a:cubicBezTo>
                  <a:cubicBezTo>
                    <a:pt x="18866" y="77587"/>
                    <a:pt x="22577" y="71713"/>
                    <a:pt x="22577" y="69385"/>
                  </a:cubicBezTo>
                  <a:cubicBezTo>
                    <a:pt x="22577" y="67057"/>
                    <a:pt x="22346" y="66607"/>
                    <a:pt x="19013" y="65825"/>
                  </a:cubicBezTo>
                  <a:cubicBezTo>
                    <a:pt x="15679" y="65043"/>
                    <a:pt x="5252" y="67519"/>
                    <a:pt x="2576" y="64693"/>
                  </a:cubicBezTo>
                  <a:cubicBezTo>
                    <a:pt x="-100" y="61866"/>
                    <a:pt x="-1693" y="56445"/>
                    <a:pt x="2953" y="48864"/>
                  </a:cubicBezTo>
                  <a:cubicBezTo>
                    <a:pt x="7601" y="41282"/>
                    <a:pt x="8216" y="32796"/>
                    <a:pt x="30460" y="19201"/>
                  </a:cubicBezTo>
                  <a:cubicBezTo>
                    <a:pt x="52705" y="5606"/>
                    <a:pt x="93029" y="-1058"/>
                    <a:pt x="106482" y="136"/>
                  </a:cubicBezTo>
                  <a:cubicBezTo>
                    <a:pt x="119935" y="1332"/>
                    <a:pt x="108928" y="19012"/>
                    <a:pt x="111178" y="26374"/>
                  </a:cubicBezTo>
                  <a:cubicBezTo>
                    <a:pt x="113428" y="33736"/>
                    <a:pt x="120375" y="38329"/>
                    <a:pt x="119984" y="44306"/>
                  </a:cubicBezTo>
                  <a:cubicBezTo>
                    <a:pt x="119592" y="50284"/>
                    <a:pt x="109026" y="56450"/>
                    <a:pt x="108830" y="62239"/>
                  </a:cubicBezTo>
                  <a:cubicBezTo>
                    <a:pt x="108634" y="68027"/>
                    <a:pt x="119739" y="73155"/>
                    <a:pt x="118810" y="79038"/>
                  </a:cubicBezTo>
                  <a:cubicBezTo>
                    <a:pt x="117880" y="84921"/>
                    <a:pt x="103057" y="90710"/>
                    <a:pt x="103253" y="97537"/>
                  </a:cubicBezTo>
                  <a:cubicBezTo>
                    <a:pt x="103449" y="104364"/>
                    <a:pt x="111887" y="113786"/>
                    <a:pt x="119984" y="120000"/>
                  </a:cubicBezTo>
                </a:path>
              </a:pathLst>
            </a:custGeom>
            <a:noFill/>
            <a:ln w="15875" cap="flat" cmpd="sng">
              <a:solidFill>
                <a:srgbClr val="3F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pic" idx="2"/>
          </p:nvPr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41010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0" y="0"/>
            <a:ext cx="46735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lIns="34290" tIns="17145" rIns="34290" bIns="17145"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35"/>
          <p:cNvSpPr/>
          <p:nvPr userDrawn="1"/>
        </p:nvSpPr>
        <p:spPr>
          <a:xfrm flipV="1">
            <a:off x="4673600" y="0"/>
            <a:ext cx="7518400" cy="6858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36687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7" b="1" i="0">
                <a:ln>
                  <a:noFill/>
                </a:ln>
                <a:solidFill>
                  <a:schemeClr val="tx2"/>
                </a:solidFill>
                <a:latin typeface="Poppins Bold" panose="02000000000000000000" pitchFamily="2" charset="77"/>
                <a:ea typeface="Roboto" charset="0"/>
                <a:cs typeface="Poppins Bold" panose="02000000000000000000" pitchFamily="2" charset="77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8955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5"/>
          <p:cNvSpPr>
            <a:spLocks noGrp="1"/>
          </p:cNvSpPr>
          <p:nvPr>
            <p:ph type="pic" idx="2"/>
          </p:nvPr>
        </p:nvSpPr>
        <p:spPr>
          <a:xfrm>
            <a:off x="203200" y="1498600"/>
            <a:ext cx="6299200" cy="4470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6" name="Rectangle 4"/>
          <p:cNvSpPr/>
          <p:nvPr userDrawn="1"/>
        </p:nvSpPr>
        <p:spPr>
          <a:xfrm flipH="1">
            <a:off x="0" y="0"/>
            <a:ext cx="53279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538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3">
            <a:extLst>
              <a:ext uri="{FF2B5EF4-FFF2-40B4-BE49-F238E27FC236}">
                <a16:creationId xmlns:a16="http://schemas.microsoft.com/office/drawing/2014/main" id="{5F11EEFC-446C-47E4-B2EA-DE7ED313E7C9}"/>
              </a:ext>
            </a:extLst>
          </p:cNvPr>
          <p:cNvSpPr/>
          <p:nvPr userDrawn="1"/>
        </p:nvSpPr>
        <p:spPr>
          <a:xfrm>
            <a:off x="4028660" y="0"/>
            <a:ext cx="8163341" cy="6858000"/>
          </a:xfrm>
          <a:custGeom>
            <a:avLst/>
            <a:gdLst>
              <a:gd name="connsiteX0" fmla="*/ 555736 w 8163341"/>
              <a:gd name="connsiteY0" fmla="*/ 0 h 6858000"/>
              <a:gd name="connsiteX1" fmla="*/ 8163341 w 8163341"/>
              <a:gd name="connsiteY1" fmla="*/ 0 h 6858000"/>
              <a:gd name="connsiteX2" fmla="*/ 8163341 w 8163341"/>
              <a:gd name="connsiteY2" fmla="*/ 6858000 h 6858000"/>
              <a:gd name="connsiteX3" fmla="*/ 1386403 w 8163341"/>
              <a:gd name="connsiteY3" fmla="*/ 6858000 h 6858000"/>
              <a:gd name="connsiteX4" fmla="*/ 1368696 w 8163341"/>
              <a:gd name="connsiteY4" fmla="*/ 6835467 h 6858000"/>
              <a:gd name="connsiteX5" fmla="*/ 0 w 8163341"/>
              <a:gd name="connsiteY5" fmla="*/ 2713384 h 6858000"/>
              <a:gd name="connsiteX6" fmla="*/ 541410 w 8163341"/>
              <a:gd name="connsiteY6" fmla="*/ 316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3341" h="6858000">
                <a:moveTo>
                  <a:pt x="555736" y="0"/>
                </a:moveTo>
                <a:lnTo>
                  <a:pt x="8163341" y="0"/>
                </a:lnTo>
                <a:lnTo>
                  <a:pt x="8163341" y="6858000"/>
                </a:lnTo>
                <a:lnTo>
                  <a:pt x="1386403" y="6858000"/>
                </a:lnTo>
                <a:lnTo>
                  <a:pt x="1368696" y="6835467"/>
                </a:lnTo>
                <a:cubicBezTo>
                  <a:pt x="509067" y="5686009"/>
                  <a:pt x="0" y="4259146"/>
                  <a:pt x="0" y="2713384"/>
                </a:cubicBezTo>
                <a:cubicBezTo>
                  <a:pt x="0" y="1762146"/>
                  <a:pt x="192783" y="855935"/>
                  <a:pt x="541410" y="3168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8697FC26-F258-4DC5-8D4C-92A80119685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131364" y="0"/>
            <a:ext cx="8060639" cy="6858000"/>
          </a:xfrm>
          <a:custGeom>
            <a:avLst/>
            <a:gdLst>
              <a:gd name="connsiteX0" fmla="*/ 555736 w 8060638"/>
              <a:gd name="connsiteY0" fmla="*/ 0 h 6858000"/>
              <a:gd name="connsiteX1" fmla="*/ 8060638 w 8060638"/>
              <a:gd name="connsiteY1" fmla="*/ 0 h 6858000"/>
              <a:gd name="connsiteX2" fmla="*/ 8060638 w 8060638"/>
              <a:gd name="connsiteY2" fmla="*/ 6858000 h 6858000"/>
              <a:gd name="connsiteX3" fmla="*/ 1386404 w 8060638"/>
              <a:gd name="connsiteY3" fmla="*/ 6858000 h 6858000"/>
              <a:gd name="connsiteX4" fmla="*/ 1368697 w 8060638"/>
              <a:gd name="connsiteY4" fmla="*/ 6835467 h 6858000"/>
              <a:gd name="connsiteX5" fmla="*/ 0 w 8060638"/>
              <a:gd name="connsiteY5" fmla="*/ 2713384 h 6858000"/>
              <a:gd name="connsiteX6" fmla="*/ 541410 w 8060638"/>
              <a:gd name="connsiteY6" fmla="*/ 316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0638" h="6858000">
                <a:moveTo>
                  <a:pt x="555736" y="0"/>
                </a:moveTo>
                <a:lnTo>
                  <a:pt x="8060638" y="0"/>
                </a:lnTo>
                <a:lnTo>
                  <a:pt x="8060638" y="6858000"/>
                </a:lnTo>
                <a:lnTo>
                  <a:pt x="1386404" y="6858000"/>
                </a:lnTo>
                <a:lnTo>
                  <a:pt x="1368697" y="6835467"/>
                </a:lnTo>
                <a:cubicBezTo>
                  <a:pt x="509067" y="5686009"/>
                  <a:pt x="0" y="4259146"/>
                  <a:pt x="0" y="2713384"/>
                </a:cubicBezTo>
                <a:cubicBezTo>
                  <a:pt x="0" y="1762146"/>
                  <a:pt x="192784" y="855935"/>
                  <a:pt x="541410" y="316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5">
            <a:extLst>
              <a:ext uri="{FF2B5EF4-FFF2-40B4-BE49-F238E27FC236}">
                <a16:creationId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25600" y="0"/>
            <a:ext cx="5181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68580" tIns="34290" rIns="68580" bIns="34290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직사각형 2">
            <a:extLst>
              <a:ext uri="{FF2B5EF4-FFF2-40B4-BE49-F238E27FC236}">
                <a16:creationId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1" y="0"/>
            <a:ext cx="162560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2489"/>
          </a:p>
        </p:txBody>
      </p:sp>
    </p:spTree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4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0" y="1602460"/>
            <a:ext cx="3360373" cy="3350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26" y="1602460"/>
            <a:ext cx="3360373" cy="3350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251" y="1602460"/>
            <a:ext cx="3360373" cy="3350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09901" y="1744675"/>
            <a:ext cx="3073864" cy="20800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539561" y="1744675"/>
            <a:ext cx="3073864" cy="20800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169221" y="1744675"/>
            <a:ext cx="3073864" cy="20800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5"/>
          <p:cNvSpPr>
            <a:spLocks noGrp="1"/>
          </p:cNvSpPr>
          <p:nvPr>
            <p:ph type="pic" idx="2"/>
          </p:nvPr>
        </p:nvSpPr>
        <p:spPr>
          <a:xfrm>
            <a:off x="101600" y="1498600"/>
            <a:ext cx="5852160" cy="451104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65"/>
          <p:cNvSpPr>
            <a:spLocks noGrp="1"/>
          </p:cNvSpPr>
          <p:nvPr>
            <p:ph type="pic" idx="10"/>
          </p:nvPr>
        </p:nvSpPr>
        <p:spPr>
          <a:xfrm>
            <a:off x="6197600" y="1498600"/>
            <a:ext cx="5852160" cy="451104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5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887755" y="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5"/>
          <p:cNvSpPr/>
          <p:nvPr userDrawn="1"/>
        </p:nvSpPr>
        <p:spPr>
          <a:xfrm>
            <a:off x="-7360" y="0"/>
            <a:ext cx="3792000" cy="2232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3887755" y="2313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890009" y="4626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68580" tIns="34290" rIns="68580" bIns="34290"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Rectangle 11"/>
          <p:cNvSpPr/>
          <p:nvPr userDrawn="1"/>
        </p:nvSpPr>
        <p:spPr>
          <a:xfrm>
            <a:off x="-7360" y="2313000"/>
            <a:ext cx="3792000" cy="2232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9" name="Rectangle 12"/>
          <p:cNvSpPr/>
          <p:nvPr userDrawn="1"/>
        </p:nvSpPr>
        <p:spPr>
          <a:xfrm>
            <a:off x="-7360" y="4626000"/>
            <a:ext cx="3792000" cy="2232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7"/>
          <p:cNvSpPr/>
          <p:nvPr userDrawn="1"/>
        </p:nvSpPr>
        <p:spPr>
          <a:xfrm>
            <a:off x="6099847" y="0"/>
            <a:ext cx="3048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8"/>
          <p:cNvSpPr>
            <a:spLocks noGrp="1"/>
          </p:cNvSpPr>
          <p:nvPr>
            <p:ph type="pic" idx="2"/>
          </p:nvPr>
        </p:nvSpPr>
        <p:spPr>
          <a:xfrm>
            <a:off x="9144000" y="931704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39"/>
          <p:cNvSpPr>
            <a:spLocks noGrp="1"/>
          </p:cNvSpPr>
          <p:nvPr>
            <p:ph type="pic" idx="3"/>
          </p:nvPr>
        </p:nvSpPr>
        <p:spPr>
          <a:xfrm>
            <a:off x="6099847" y="3438144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40"/>
          <p:cNvSpPr>
            <a:spLocks noGrp="1"/>
          </p:cNvSpPr>
          <p:nvPr>
            <p:ph type="pic" idx="4"/>
          </p:nvPr>
        </p:nvSpPr>
        <p:spPr>
          <a:xfrm>
            <a:off x="3052571" y="932724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41"/>
          <p:cNvSpPr>
            <a:spLocks noGrp="1"/>
          </p:cNvSpPr>
          <p:nvPr>
            <p:ph type="pic" idx="5"/>
          </p:nvPr>
        </p:nvSpPr>
        <p:spPr>
          <a:xfrm>
            <a:off x="0" y="3439160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42"/>
          <p:cNvSpPr>
            <a:spLocks noGrp="1"/>
          </p:cNvSpPr>
          <p:nvPr>
            <p:ph type="pic" idx="6"/>
          </p:nvPr>
        </p:nvSpPr>
        <p:spPr>
          <a:xfrm>
            <a:off x="203200" y="3642360"/>
            <a:ext cx="3048000" cy="2496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5829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4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27" y="1807444"/>
            <a:ext cx="3969973" cy="3958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48336" y="1949662"/>
            <a:ext cx="3631489" cy="2497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2" name="Picture 4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05184"/>
            <a:ext cx="3969973" cy="3958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39109" y="1947404"/>
            <a:ext cx="3631489" cy="24993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65"/>
          <p:cNvSpPr>
            <a:spLocks noGrp="1"/>
          </p:cNvSpPr>
          <p:nvPr>
            <p:ph type="pic" idx="2"/>
          </p:nvPr>
        </p:nvSpPr>
        <p:spPr>
          <a:xfrm>
            <a:off x="751840" y="3835400"/>
            <a:ext cx="3413760" cy="18491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65"/>
          <p:cNvSpPr>
            <a:spLocks noGrp="1"/>
          </p:cNvSpPr>
          <p:nvPr>
            <p:ph type="pic" idx="10"/>
          </p:nvPr>
        </p:nvSpPr>
        <p:spPr>
          <a:xfrm>
            <a:off x="7924800" y="3835400"/>
            <a:ext cx="3413760" cy="18491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Shape 65"/>
          <p:cNvSpPr>
            <a:spLocks noGrp="1"/>
          </p:cNvSpPr>
          <p:nvPr>
            <p:ph type="pic" idx="11"/>
          </p:nvPr>
        </p:nvSpPr>
        <p:spPr>
          <a:xfrm>
            <a:off x="4368800" y="1701800"/>
            <a:ext cx="3352800" cy="1930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42304" y="0"/>
            <a:ext cx="59496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lIns="34290" tIns="17145" rIns="34290" bIns="17145"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9496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lIns="34290" tIns="17145" rIns="34290" bIns="17145"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3" name="Shape 63"/>
          <p:cNvSpPr/>
          <p:nvPr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65"/>
          <p:cNvSpPr>
            <a:spLocks noGrp="1"/>
          </p:cNvSpPr>
          <p:nvPr>
            <p:ph type="pic" idx="2"/>
          </p:nvPr>
        </p:nvSpPr>
        <p:spPr>
          <a:xfrm>
            <a:off x="304800" y="2022856"/>
            <a:ext cx="2609088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7" name="Shape 65"/>
          <p:cNvSpPr>
            <a:spLocks noGrp="1"/>
          </p:cNvSpPr>
          <p:nvPr>
            <p:ph type="pic" idx="10"/>
          </p:nvPr>
        </p:nvSpPr>
        <p:spPr>
          <a:xfrm>
            <a:off x="3283712" y="2006600"/>
            <a:ext cx="2609088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8" name="Shape 65"/>
          <p:cNvSpPr>
            <a:spLocks noGrp="1"/>
          </p:cNvSpPr>
          <p:nvPr>
            <p:ph type="pic" idx="11"/>
          </p:nvPr>
        </p:nvSpPr>
        <p:spPr>
          <a:xfrm>
            <a:off x="6299200" y="2006600"/>
            <a:ext cx="2609088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9" name="Shape 65"/>
          <p:cNvSpPr>
            <a:spLocks noGrp="1"/>
          </p:cNvSpPr>
          <p:nvPr>
            <p:ph type="pic" idx="12"/>
          </p:nvPr>
        </p:nvSpPr>
        <p:spPr>
          <a:xfrm>
            <a:off x="9245600" y="2006600"/>
            <a:ext cx="2609088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Rectangle 1"/>
          <p:cNvSpPr/>
          <p:nvPr userDrawn="1"/>
        </p:nvSpPr>
        <p:spPr>
          <a:xfrm>
            <a:off x="210458" y="1763939"/>
            <a:ext cx="11778343" cy="4034972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0" name="Shape 34"/>
          <p:cNvSpPr txBox="1">
            <a:spLocks noGrp="1"/>
          </p:cNvSpPr>
          <p:nvPr>
            <p:ph type="body" idx="1"/>
          </p:nvPr>
        </p:nvSpPr>
        <p:spPr>
          <a:xfrm>
            <a:off x="6524171" y="3234830"/>
            <a:ext cx="5101877" cy="1093199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buNone/>
              <a:defRPr sz="2000" b="0" i="1"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defRPr b="1" i="1"/>
            </a:lvl2pPr>
            <a:lvl3pPr lvl="2" algn="ctr" rtl="0">
              <a:spcBef>
                <a:spcPts val="0"/>
              </a:spcBef>
              <a:defRPr b="1" i="1"/>
            </a:lvl3pPr>
            <a:lvl4pPr lvl="3" algn="ctr" rtl="0">
              <a:spcBef>
                <a:spcPts val="0"/>
              </a:spcBef>
              <a:defRPr b="1" i="1"/>
            </a:lvl4pPr>
            <a:lvl5pPr lvl="4" algn="ctr" rtl="0">
              <a:spcBef>
                <a:spcPts val="0"/>
              </a:spcBef>
              <a:defRPr b="1" i="1"/>
            </a:lvl5pPr>
            <a:lvl6pPr lvl="5" algn="ctr" rtl="0">
              <a:spcBef>
                <a:spcPts val="0"/>
              </a:spcBef>
              <a:defRPr b="1" i="1"/>
            </a:lvl6pPr>
            <a:lvl7pPr lvl="6" algn="ctr" rtl="0">
              <a:spcBef>
                <a:spcPts val="0"/>
              </a:spcBef>
              <a:defRPr b="1" i="1"/>
            </a:lvl7pPr>
            <a:lvl8pPr lvl="7" algn="ctr" rtl="0">
              <a:spcBef>
                <a:spcPts val="0"/>
              </a:spcBef>
              <a:defRPr b="1" i="1"/>
            </a:lvl8pPr>
            <a:lvl9pPr lvl="8" algn="ctr">
              <a:spcBef>
                <a:spcPts val="0"/>
              </a:spcBef>
              <a:defRPr b="1"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42241" y="1543052"/>
            <a:ext cx="5209687" cy="44259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Rectangle 3"/>
          <p:cNvSpPr/>
          <p:nvPr userDrawn="1"/>
        </p:nvSpPr>
        <p:spPr>
          <a:xfrm>
            <a:off x="3889555" y="2021709"/>
            <a:ext cx="4412891" cy="32360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7" name="Shape 48"/>
          <p:cNvSpPr txBox="1">
            <a:spLocks noGrp="1"/>
          </p:cNvSpPr>
          <p:nvPr>
            <p:ph type="body" idx="1"/>
          </p:nvPr>
        </p:nvSpPr>
        <p:spPr>
          <a:xfrm>
            <a:off x="4064000" y="2172429"/>
            <a:ext cx="4064000" cy="2969259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lvl="0">
              <a:spcBef>
                <a:spcPts val="0"/>
              </a:spcBef>
              <a:defRPr sz="1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896" y="2021714"/>
            <a:ext cx="3702304" cy="32299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388096" y="2006605"/>
            <a:ext cx="3702304" cy="32299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3" name="Shape 9">
            <a:extLst>
              <a:ext uri="{FF2B5EF4-FFF2-40B4-BE49-F238E27FC236}">
                <a16:creationId xmlns:a16="http://schemas.microsoft.com/office/drawing/2014/main" id="{9AE1E74B-28DA-4575-9FCD-5EA3699C4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30410" y="2975069"/>
            <a:ext cx="5185236" cy="907867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chemeClr val="bg1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4" name="Rectangle 7"/>
          <p:cNvSpPr/>
          <p:nvPr userDrawn="1"/>
        </p:nvSpPr>
        <p:spPr>
          <a:xfrm>
            <a:off x="8019746" y="1"/>
            <a:ext cx="1783831" cy="2363520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5" name="Rectangle 9"/>
          <p:cNvSpPr/>
          <p:nvPr userDrawn="1"/>
        </p:nvSpPr>
        <p:spPr>
          <a:xfrm>
            <a:off x="6011065" y="2537090"/>
            <a:ext cx="1783831" cy="178383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6" name="Rectangle 13"/>
          <p:cNvSpPr/>
          <p:nvPr userDrawn="1"/>
        </p:nvSpPr>
        <p:spPr>
          <a:xfrm>
            <a:off x="8019746" y="4494484"/>
            <a:ext cx="1783831" cy="2363521"/>
          </a:xfrm>
          <a:prstGeom prst="rect">
            <a:avLst/>
          </a:prstGeom>
          <a:solidFill>
            <a:srgbClr val="E5463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3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010545" y="579694"/>
            <a:ext cx="1784351" cy="17843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0027906" y="579174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019746" y="2537084"/>
            <a:ext cx="1784351" cy="17843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0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0027906" y="2536570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1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010545" y="4494485"/>
            <a:ext cx="1784351" cy="17843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2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10027906" y="4493966"/>
            <a:ext cx="1784351" cy="1784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3" name="Rectangle 22"/>
          <p:cNvSpPr/>
          <p:nvPr userDrawn="1"/>
        </p:nvSpPr>
        <p:spPr>
          <a:xfrm>
            <a:off x="430410" y="4008626"/>
            <a:ext cx="5185236" cy="45719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44" name="Freeform 25"/>
          <p:cNvSpPr/>
          <p:nvPr userDrawn="1"/>
        </p:nvSpPr>
        <p:spPr>
          <a:xfrm>
            <a:off x="8168711" y="0"/>
            <a:ext cx="1485900" cy="2209800"/>
          </a:xfrm>
          <a:custGeom>
            <a:avLst/>
            <a:gdLst>
              <a:gd name="connsiteX0" fmla="*/ 0 w 1485900"/>
              <a:gd name="connsiteY0" fmla="*/ 0 h 2153971"/>
              <a:gd name="connsiteX1" fmla="*/ 71442 w 1485900"/>
              <a:gd name="connsiteY1" fmla="*/ 0 h 2153971"/>
              <a:gd name="connsiteX2" fmla="*/ 71442 w 1485900"/>
              <a:gd name="connsiteY2" fmla="*/ 2082529 h 2153971"/>
              <a:gd name="connsiteX3" fmla="*/ 1414458 w 1485900"/>
              <a:gd name="connsiteY3" fmla="*/ 2082529 h 2153971"/>
              <a:gd name="connsiteX4" fmla="*/ 1414458 w 1485900"/>
              <a:gd name="connsiteY4" fmla="*/ 0 h 2153971"/>
              <a:gd name="connsiteX5" fmla="*/ 1485900 w 1485900"/>
              <a:gd name="connsiteY5" fmla="*/ 0 h 2153971"/>
              <a:gd name="connsiteX6" fmla="*/ 1485900 w 1485900"/>
              <a:gd name="connsiteY6" fmla="*/ 2153971 h 2153971"/>
              <a:gd name="connsiteX7" fmla="*/ 0 w 1485900"/>
              <a:gd name="connsiteY7" fmla="*/ 2153971 h 21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900" h="2153971">
                <a:moveTo>
                  <a:pt x="0" y="0"/>
                </a:moveTo>
                <a:lnTo>
                  <a:pt x="71442" y="0"/>
                </a:lnTo>
                <a:lnTo>
                  <a:pt x="71442" y="2082529"/>
                </a:lnTo>
                <a:lnTo>
                  <a:pt x="1414458" y="2082529"/>
                </a:lnTo>
                <a:lnTo>
                  <a:pt x="1414458" y="0"/>
                </a:lnTo>
                <a:lnTo>
                  <a:pt x="1485900" y="0"/>
                </a:lnTo>
                <a:lnTo>
                  <a:pt x="1485900" y="2153971"/>
                </a:lnTo>
                <a:lnTo>
                  <a:pt x="0" y="215397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preserve="1" userDrawn="1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0"/>
          <p:cNvSpPr/>
          <p:nvPr userDrawn="1"/>
        </p:nvSpPr>
        <p:spPr>
          <a:xfrm>
            <a:off x="6000223" y="1193037"/>
            <a:ext cx="6191779" cy="45719"/>
          </a:xfrm>
          <a:custGeom>
            <a:avLst/>
            <a:gdLst>
              <a:gd name="connsiteX0" fmla="*/ 0 w 6191779"/>
              <a:gd name="connsiteY0" fmla="*/ 0 h 45719"/>
              <a:gd name="connsiteX1" fmla="*/ 6191779 w 6191779"/>
              <a:gd name="connsiteY1" fmla="*/ 0 h 45719"/>
              <a:gd name="connsiteX2" fmla="*/ 6191779 w 6191779"/>
              <a:gd name="connsiteY2" fmla="*/ 45719 h 45719"/>
              <a:gd name="connsiteX3" fmla="*/ 0 w 6191779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1779" h="45719">
                <a:moveTo>
                  <a:pt x="0" y="0"/>
                </a:moveTo>
                <a:lnTo>
                  <a:pt x="6191779" y="0"/>
                </a:lnTo>
                <a:lnTo>
                  <a:pt x="6191779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E54632"/>
          </a:solidFill>
          <a:ln>
            <a:solidFill>
              <a:srgbClr val="E5463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7" name="Freeform 21"/>
          <p:cNvSpPr/>
          <p:nvPr userDrawn="1"/>
        </p:nvSpPr>
        <p:spPr>
          <a:xfrm>
            <a:off x="-1057" y="338781"/>
            <a:ext cx="6001279" cy="45719"/>
          </a:xfrm>
          <a:custGeom>
            <a:avLst/>
            <a:gdLst>
              <a:gd name="connsiteX0" fmla="*/ 0 w 6001278"/>
              <a:gd name="connsiteY0" fmla="*/ 0 h 45719"/>
              <a:gd name="connsiteX1" fmla="*/ 6001278 w 6001278"/>
              <a:gd name="connsiteY1" fmla="*/ 0 h 45719"/>
              <a:gd name="connsiteX2" fmla="*/ 6001278 w 6001278"/>
              <a:gd name="connsiteY2" fmla="*/ 45719 h 45719"/>
              <a:gd name="connsiteX3" fmla="*/ 0 w 6001278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1278" h="45719">
                <a:moveTo>
                  <a:pt x="0" y="0"/>
                </a:moveTo>
                <a:lnTo>
                  <a:pt x="6001278" y="0"/>
                </a:lnTo>
                <a:lnTo>
                  <a:pt x="6001278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E54632"/>
          </a:solidFill>
          <a:ln>
            <a:solidFill>
              <a:srgbClr val="E5463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8" name="Shape 21"/>
          <p:cNvSpPr txBox="1">
            <a:spLocks noGrp="1"/>
          </p:cNvSpPr>
          <p:nvPr>
            <p:ph type="ctrTitle"/>
          </p:nvPr>
        </p:nvSpPr>
        <p:spPr>
          <a:xfrm>
            <a:off x="87917" y="445360"/>
            <a:ext cx="5912313" cy="780645"/>
          </a:xfrm>
          <a:prstGeom prst="rect">
            <a:avLst/>
          </a:prstGeom>
        </p:spPr>
        <p:txBody>
          <a:bodyPr lIns="68569" tIns="68569" rIns="68569" bIns="68569" anchor="b" anchorCtr="0">
            <a:normAutofit/>
          </a:bodyPr>
          <a:lstStyle>
            <a:lvl1pPr lvl="0" algn="l" rtl="0">
              <a:spcBef>
                <a:spcPts val="0"/>
              </a:spcBef>
              <a:defRPr sz="3600" b="0"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5" name="Rectangle 3"/>
          <p:cNvSpPr/>
          <p:nvPr userDrawn="1"/>
        </p:nvSpPr>
        <p:spPr>
          <a:xfrm>
            <a:off x="3889555" y="2021709"/>
            <a:ext cx="4412891" cy="32360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26" name="Shape 48"/>
          <p:cNvSpPr txBox="1">
            <a:spLocks noGrp="1"/>
          </p:cNvSpPr>
          <p:nvPr>
            <p:ph type="body" idx="1"/>
          </p:nvPr>
        </p:nvSpPr>
        <p:spPr>
          <a:xfrm>
            <a:off x="4064000" y="2172429"/>
            <a:ext cx="4064000" cy="2969259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lvl="0">
              <a:spcBef>
                <a:spcPts val="0"/>
              </a:spcBef>
              <a:defRPr sz="1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54109" y="2021714"/>
            <a:ext cx="2705100" cy="32299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32809" y="2021713"/>
            <a:ext cx="2705100" cy="322992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5"/>
          <p:cNvSpPr>
            <a:spLocks noGrp="1"/>
          </p:cNvSpPr>
          <p:nvPr>
            <p:ph type="pic" idx="2"/>
          </p:nvPr>
        </p:nvSpPr>
        <p:spPr>
          <a:xfrm>
            <a:off x="0" y="1295400"/>
            <a:ext cx="12192000" cy="4876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41688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 preserve="1" userDrawn="1">
  <p:cSld name="10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0" y="4581128"/>
            <a:ext cx="12192000" cy="2276872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" name="Shape 94"/>
          <p:cNvGrpSpPr/>
          <p:nvPr/>
        </p:nvGrpSpPr>
        <p:grpSpPr>
          <a:xfrm>
            <a:off x="0" y="0"/>
            <a:ext cx="12192000" cy="331072"/>
            <a:chOff x="0" y="0"/>
            <a:chExt cx="9144000" cy="248304"/>
          </a:xfrm>
        </p:grpSpPr>
        <p:sp>
          <p:nvSpPr>
            <p:cNvPr id="95" name="Shape 95"/>
            <p:cNvSpPr/>
            <p:nvPr/>
          </p:nvSpPr>
          <p:spPr>
            <a:xfrm>
              <a:off x="0" y="0"/>
              <a:ext cx="9144000" cy="108000"/>
            </a:xfrm>
            <a:prstGeom prst="rect">
              <a:avLst/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 rot="10800000">
              <a:off x="4427984" y="1"/>
              <a:ext cx="288032" cy="248303"/>
            </a:xfrm>
            <a:prstGeom prst="triangle">
              <a:avLst>
                <a:gd name="adj" fmla="val 50000"/>
              </a:avLst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092200"/>
            <a:ext cx="6096000" cy="3352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0" y="1092200"/>
            <a:ext cx="6096000" cy="3352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267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" name="Rectangle 1"/>
          <p:cNvSpPr/>
          <p:nvPr userDrawn="1"/>
        </p:nvSpPr>
        <p:spPr>
          <a:xfrm>
            <a:off x="210458" y="1763939"/>
            <a:ext cx="11778343" cy="4034972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89"/>
          </a:p>
        </p:txBody>
      </p:sp>
      <p:sp>
        <p:nvSpPr>
          <p:cNvPr id="10" name="Shape 34"/>
          <p:cNvSpPr txBox="1">
            <a:spLocks noGrp="1"/>
          </p:cNvSpPr>
          <p:nvPr>
            <p:ph type="body" idx="1"/>
          </p:nvPr>
        </p:nvSpPr>
        <p:spPr>
          <a:xfrm>
            <a:off x="6524171" y="3234830"/>
            <a:ext cx="5101877" cy="1093199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buNone/>
              <a:defRPr sz="2000" b="0" i="1"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defRPr b="1" i="1"/>
            </a:lvl2pPr>
            <a:lvl3pPr lvl="2" algn="ctr" rtl="0">
              <a:spcBef>
                <a:spcPts val="0"/>
              </a:spcBef>
              <a:defRPr b="1" i="1"/>
            </a:lvl3pPr>
            <a:lvl4pPr lvl="3" algn="ctr" rtl="0">
              <a:spcBef>
                <a:spcPts val="0"/>
              </a:spcBef>
              <a:defRPr b="1" i="1"/>
            </a:lvl4pPr>
            <a:lvl5pPr lvl="4" algn="ctr" rtl="0">
              <a:spcBef>
                <a:spcPts val="0"/>
              </a:spcBef>
              <a:defRPr b="1" i="1"/>
            </a:lvl5pPr>
            <a:lvl6pPr lvl="5" algn="ctr" rtl="0">
              <a:spcBef>
                <a:spcPts val="0"/>
              </a:spcBef>
              <a:defRPr b="1" i="1"/>
            </a:lvl6pPr>
            <a:lvl7pPr lvl="6" algn="ctr" rtl="0">
              <a:spcBef>
                <a:spcPts val="0"/>
              </a:spcBef>
              <a:defRPr b="1" i="1"/>
            </a:lvl7pPr>
            <a:lvl8pPr lvl="7" algn="ctr" rtl="0">
              <a:spcBef>
                <a:spcPts val="0"/>
              </a:spcBef>
              <a:defRPr b="1" i="1"/>
            </a:lvl8pPr>
            <a:lvl9pPr lvl="8" algn="ctr">
              <a:spcBef>
                <a:spcPts val="0"/>
              </a:spcBef>
              <a:defRPr b="1"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42241" y="1543052"/>
            <a:ext cx="5209687" cy="44259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grpSp>
        <p:nvGrpSpPr>
          <p:cNvPr id="6" name="Shape 15"/>
          <p:cNvGrpSpPr/>
          <p:nvPr userDrawn="1"/>
        </p:nvGrpSpPr>
        <p:grpSpPr>
          <a:xfrm>
            <a:off x="0" y="0"/>
            <a:ext cx="12192000" cy="331072"/>
            <a:chOff x="0" y="0"/>
            <a:chExt cx="9144000" cy="248304"/>
          </a:xfrm>
        </p:grpSpPr>
        <p:sp>
          <p:nvSpPr>
            <p:cNvPr id="7" name="Shape 16"/>
            <p:cNvSpPr/>
            <p:nvPr/>
          </p:nvSpPr>
          <p:spPr>
            <a:xfrm>
              <a:off x="0" y="0"/>
              <a:ext cx="9144000" cy="108000"/>
            </a:xfrm>
            <a:prstGeom prst="rect">
              <a:avLst/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7"/>
            <p:cNvSpPr/>
            <p:nvPr/>
          </p:nvSpPr>
          <p:spPr>
            <a:xfrm rot="10800000">
              <a:off x="4427984" y="1"/>
              <a:ext cx="288032" cy="248303"/>
            </a:xfrm>
            <a:prstGeom prst="triangle">
              <a:avLst>
                <a:gd name="adj" fmla="val 50000"/>
              </a:avLst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Shape 15"/>
          <p:cNvGrpSpPr/>
          <p:nvPr userDrawn="1"/>
        </p:nvGrpSpPr>
        <p:grpSpPr>
          <a:xfrm rot="10800000">
            <a:off x="0" y="6692464"/>
            <a:ext cx="12192000" cy="331072"/>
            <a:chOff x="0" y="0"/>
            <a:chExt cx="9144000" cy="248304"/>
          </a:xfrm>
        </p:grpSpPr>
        <p:sp>
          <p:nvSpPr>
            <p:cNvPr id="13" name="Shape 16"/>
            <p:cNvSpPr/>
            <p:nvPr/>
          </p:nvSpPr>
          <p:spPr>
            <a:xfrm>
              <a:off x="0" y="0"/>
              <a:ext cx="9144000" cy="108000"/>
            </a:xfrm>
            <a:prstGeom prst="rect">
              <a:avLst/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7"/>
            <p:cNvSpPr/>
            <p:nvPr/>
          </p:nvSpPr>
          <p:spPr>
            <a:xfrm rot="10800000">
              <a:off x="4427984" y="1"/>
              <a:ext cx="288032" cy="248303"/>
            </a:xfrm>
            <a:prstGeom prst="triangle">
              <a:avLst>
                <a:gd name="adj" fmla="val 50000"/>
              </a:avLst>
            </a:prstGeom>
            <a:solidFill>
              <a:srgbClr val="E54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49067" y="0"/>
            <a:ext cx="11743200" cy="1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3" name="Shape 63"/>
          <p:cNvSpPr/>
          <p:nvPr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65"/>
          <p:cNvSpPr>
            <a:spLocks noGrp="1"/>
          </p:cNvSpPr>
          <p:nvPr>
            <p:ph type="pic" idx="2"/>
          </p:nvPr>
        </p:nvSpPr>
        <p:spPr>
          <a:xfrm>
            <a:off x="101600" y="2022856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65"/>
          <p:cNvSpPr>
            <a:spLocks noGrp="1"/>
          </p:cNvSpPr>
          <p:nvPr>
            <p:ph type="pic" idx="10"/>
          </p:nvPr>
        </p:nvSpPr>
        <p:spPr>
          <a:xfrm>
            <a:off x="2540000" y="2022856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65"/>
          <p:cNvSpPr>
            <a:spLocks noGrp="1"/>
          </p:cNvSpPr>
          <p:nvPr>
            <p:ph type="pic" idx="11"/>
          </p:nvPr>
        </p:nvSpPr>
        <p:spPr>
          <a:xfrm>
            <a:off x="7433056" y="2022856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65"/>
          <p:cNvSpPr>
            <a:spLocks noGrp="1"/>
          </p:cNvSpPr>
          <p:nvPr>
            <p:ph type="pic" idx="12"/>
          </p:nvPr>
        </p:nvSpPr>
        <p:spPr>
          <a:xfrm>
            <a:off x="4978400" y="2022856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65"/>
          <p:cNvSpPr>
            <a:spLocks noGrp="1"/>
          </p:cNvSpPr>
          <p:nvPr>
            <p:ph type="pic" idx="13"/>
          </p:nvPr>
        </p:nvSpPr>
        <p:spPr>
          <a:xfrm>
            <a:off x="9871456" y="2006600"/>
            <a:ext cx="2218944" cy="221894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1713231"/>
            <a:ext cx="12192000" cy="289222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7" b="1" i="0">
                <a:ln>
                  <a:noFill/>
                </a:ln>
                <a:solidFill>
                  <a:schemeClr val="tx2"/>
                </a:solidFill>
                <a:latin typeface="Poppins Bold" panose="02000000000000000000" pitchFamily="2" charset="77"/>
                <a:ea typeface="Roboto" charset="0"/>
                <a:cs typeface="Poppins Bold" panose="02000000000000000000" pitchFamily="2" charset="77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36" y="2628"/>
            <a:ext cx="609601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02279" y="3429000"/>
            <a:ext cx="609601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5"/>
            <a:ext cx="12192000" cy="28193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67" b="1" i="0">
                <a:ln>
                  <a:noFill/>
                </a:ln>
                <a:solidFill>
                  <a:schemeClr val="tx2"/>
                </a:solidFill>
                <a:latin typeface="Poppins Bold" panose="02000000000000000000" pitchFamily="2" charset="77"/>
                <a:ea typeface="Roboto" charset="0"/>
                <a:cs typeface="Poppins Bold" panose="02000000000000000000" pitchFamily="2" charset="77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 preserve="1" userDrawn="1">
  <p:cSld name="5_Pictur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6"/>
          <p:cNvSpPr>
            <a:spLocks noGrp="1"/>
          </p:cNvSpPr>
          <p:nvPr>
            <p:ph type="pic" idx="2"/>
          </p:nvPr>
        </p:nvSpPr>
        <p:spPr>
          <a:xfrm>
            <a:off x="0" y="-1"/>
            <a:ext cx="3984000" cy="68580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57"/>
          <p:cNvSpPr>
            <a:spLocks noGrp="1"/>
          </p:cNvSpPr>
          <p:nvPr>
            <p:ph type="pic" idx="3"/>
          </p:nvPr>
        </p:nvSpPr>
        <p:spPr>
          <a:xfrm>
            <a:off x="4104000" y="4677140"/>
            <a:ext cx="3984000" cy="21808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58"/>
          <p:cNvSpPr>
            <a:spLocks noGrp="1"/>
          </p:cNvSpPr>
          <p:nvPr>
            <p:ph type="pic" idx="4"/>
          </p:nvPr>
        </p:nvSpPr>
        <p:spPr>
          <a:xfrm>
            <a:off x="8208000" y="4677140"/>
            <a:ext cx="3984000" cy="21808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59"/>
          <p:cNvSpPr>
            <a:spLocks noGrp="1"/>
          </p:cNvSpPr>
          <p:nvPr>
            <p:ph type="pic" idx="5"/>
          </p:nvPr>
        </p:nvSpPr>
        <p:spPr>
          <a:xfrm>
            <a:off x="4104000" y="2389068"/>
            <a:ext cx="3984000" cy="21808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pic" idx="6"/>
          </p:nvPr>
        </p:nvSpPr>
        <p:spPr>
          <a:xfrm>
            <a:off x="8208000" y="2389068"/>
            <a:ext cx="3984000" cy="21808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61"/>
          <p:cNvSpPr txBox="1">
            <a:spLocks noGrp="1"/>
          </p:cNvSpPr>
          <p:nvPr>
            <p:ph type="body" idx="1"/>
          </p:nvPr>
        </p:nvSpPr>
        <p:spPr>
          <a:xfrm>
            <a:off x="4271797" y="242176"/>
            <a:ext cx="7920203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hape 62"/>
          <p:cNvSpPr txBox="1">
            <a:spLocks noGrp="1"/>
          </p:cNvSpPr>
          <p:nvPr>
            <p:ph type="body" idx="7"/>
          </p:nvPr>
        </p:nvSpPr>
        <p:spPr>
          <a:xfrm>
            <a:off x="4271797" y="1010261"/>
            <a:ext cx="7920203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7"/>
          <p:cNvSpPr/>
          <p:nvPr userDrawn="1"/>
        </p:nvSpPr>
        <p:spPr>
          <a:xfrm>
            <a:off x="0" y="548680"/>
            <a:ext cx="12192000" cy="5760640"/>
          </a:xfrm>
          <a:prstGeom prst="rect">
            <a:avLst/>
          </a:prstGeom>
          <a:solidFill>
            <a:srgbClr val="E54632">
              <a:alpha val="69803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68"/>
          <p:cNvSpPr>
            <a:spLocks noGrp="1"/>
          </p:cNvSpPr>
          <p:nvPr>
            <p:ph type="pic" idx="2"/>
          </p:nvPr>
        </p:nvSpPr>
        <p:spPr>
          <a:xfrm>
            <a:off x="3842544" y="260652"/>
            <a:ext cx="2592288" cy="63367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69"/>
          <p:cNvSpPr>
            <a:spLocks noGrp="1"/>
          </p:cNvSpPr>
          <p:nvPr>
            <p:ph type="pic" idx="3"/>
          </p:nvPr>
        </p:nvSpPr>
        <p:spPr>
          <a:xfrm>
            <a:off x="6626853" y="260652"/>
            <a:ext cx="2592288" cy="63367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70"/>
          <p:cNvSpPr>
            <a:spLocks noGrp="1"/>
          </p:cNvSpPr>
          <p:nvPr>
            <p:ph type="pic" idx="4"/>
          </p:nvPr>
        </p:nvSpPr>
        <p:spPr>
          <a:xfrm>
            <a:off x="9411163" y="260652"/>
            <a:ext cx="2592288" cy="63367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4"/>
          <p:cNvSpPr/>
          <p:nvPr userDrawn="1"/>
        </p:nvSpPr>
        <p:spPr>
          <a:xfrm>
            <a:off x="6096000" y="0"/>
            <a:ext cx="5472608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35"/>
          <p:cNvSpPr>
            <a:spLocks noGrp="1"/>
          </p:cNvSpPr>
          <p:nvPr>
            <p:ph type="pic" idx="2"/>
          </p:nvPr>
        </p:nvSpPr>
        <p:spPr>
          <a:xfrm>
            <a:off x="0" y="2948947"/>
            <a:ext cx="12192000" cy="34563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36293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3"/>
          <p:cNvSpPr>
            <a:spLocks noGrp="1"/>
          </p:cNvSpPr>
          <p:nvPr>
            <p:ph type="pic" idx="2"/>
          </p:nvPr>
        </p:nvSpPr>
        <p:spPr>
          <a:xfrm>
            <a:off x="292959" y="260652"/>
            <a:ext cx="3927460" cy="30942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" name="Shape 134"/>
          <p:cNvSpPr>
            <a:spLocks noGrp="1"/>
          </p:cNvSpPr>
          <p:nvPr>
            <p:ph type="pic" idx="3"/>
          </p:nvPr>
        </p:nvSpPr>
        <p:spPr>
          <a:xfrm>
            <a:off x="292959" y="3525016"/>
            <a:ext cx="3927460" cy="30942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135"/>
          <p:cNvSpPr>
            <a:spLocks noGrp="1"/>
          </p:cNvSpPr>
          <p:nvPr>
            <p:ph type="pic" idx="4"/>
          </p:nvPr>
        </p:nvSpPr>
        <p:spPr>
          <a:xfrm>
            <a:off x="7973817" y="260652"/>
            <a:ext cx="3927460" cy="30942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136"/>
          <p:cNvSpPr>
            <a:spLocks noGrp="1"/>
          </p:cNvSpPr>
          <p:nvPr>
            <p:ph type="pic" idx="5"/>
          </p:nvPr>
        </p:nvSpPr>
        <p:spPr>
          <a:xfrm>
            <a:off x="7973817" y="3525016"/>
            <a:ext cx="3927460" cy="30942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137"/>
          <p:cNvSpPr/>
          <p:nvPr userDrawn="1"/>
        </p:nvSpPr>
        <p:spPr>
          <a:xfrm>
            <a:off x="4367808" y="260647"/>
            <a:ext cx="3458605" cy="636544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39"/>
          <p:cNvSpPr txBox="1">
            <a:spLocks noGrp="1"/>
          </p:cNvSpPr>
          <p:nvPr>
            <p:ph type="title"/>
          </p:nvPr>
        </p:nvSpPr>
        <p:spPr>
          <a:xfrm>
            <a:off x="654367" y="236581"/>
            <a:ext cx="115376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Shape 140"/>
          <p:cNvSpPr txBox="1">
            <a:spLocks noGrp="1"/>
          </p:cNvSpPr>
          <p:nvPr>
            <p:ph type="subTitle" idx="1"/>
          </p:nvPr>
        </p:nvSpPr>
        <p:spPr>
          <a:xfrm>
            <a:off x="669181" y="1001415"/>
            <a:ext cx="11508000" cy="3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Shape 141"/>
          <p:cNvSpPr/>
          <p:nvPr userDrawn="1"/>
        </p:nvSpPr>
        <p:spPr>
          <a:xfrm>
            <a:off x="0" y="1714500"/>
            <a:ext cx="12192000" cy="3429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Shape 142" descr="D:\GoogleSlides\002-기본자료\005-PNG이미지\모니터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384032" y="1000941"/>
            <a:ext cx="4992555" cy="49779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43"/>
          <p:cNvSpPr>
            <a:spLocks noGrp="1"/>
          </p:cNvSpPr>
          <p:nvPr>
            <p:ph type="pic" idx="2"/>
          </p:nvPr>
        </p:nvSpPr>
        <p:spPr>
          <a:xfrm>
            <a:off x="6579617" y="1166248"/>
            <a:ext cx="4588665" cy="31268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2"/>
          <p:cNvSpPr>
            <a:spLocks noGrp="1"/>
          </p:cNvSpPr>
          <p:nvPr>
            <p:ph type="pic" idx="2"/>
          </p:nvPr>
        </p:nvSpPr>
        <p:spPr>
          <a:xfrm>
            <a:off x="728952" y="1397000"/>
            <a:ext cx="2592000" cy="13914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63"/>
          <p:cNvSpPr>
            <a:spLocks noGrp="1"/>
          </p:cNvSpPr>
          <p:nvPr>
            <p:ph type="pic" idx="3"/>
          </p:nvPr>
        </p:nvSpPr>
        <p:spPr>
          <a:xfrm>
            <a:off x="728504" y="3650644"/>
            <a:ext cx="2592000" cy="1632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64"/>
          <p:cNvSpPr/>
          <p:nvPr userDrawn="1"/>
        </p:nvSpPr>
        <p:spPr>
          <a:xfrm>
            <a:off x="728504" y="2790697"/>
            <a:ext cx="2592000" cy="707936"/>
          </a:xfrm>
          <a:prstGeom prst="rect">
            <a:avLst/>
          </a:prstGeom>
          <a:solidFill>
            <a:srgbClr val="9AD3E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65"/>
          <p:cNvSpPr/>
          <p:nvPr userDrawn="1"/>
        </p:nvSpPr>
        <p:spPr>
          <a:xfrm>
            <a:off x="728056" y="5282293"/>
            <a:ext cx="2592000" cy="707936"/>
          </a:xfrm>
          <a:prstGeom prst="rect">
            <a:avLst/>
          </a:prstGeom>
          <a:solidFill>
            <a:srgbClr val="F8B2A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66"/>
          <p:cNvSpPr>
            <a:spLocks noGrp="1"/>
          </p:cNvSpPr>
          <p:nvPr>
            <p:ph type="pic" idx="4"/>
          </p:nvPr>
        </p:nvSpPr>
        <p:spPr>
          <a:xfrm>
            <a:off x="3444409" y="1397000"/>
            <a:ext cx="2592000" cy="13914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67"/>
          <p:cNvSpPr>
            <a:spLocks noGrp="1"/>
          </p:cNvSpPr>
          <p:nvPr>
            <p:ph type="pic" idx="5"/>
          </p:nvPr>
        </p:nvSpPr>
        <p:spPr>
          <a:xfrm>
            <a:off x="3443961" y="3650644"/>
            <a:ext cx="2592000" cy="1632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68"/>
          <p:cNvSpPr/>
          <p:nvPr userDrawn="1"/>
        </p:nvSpPr>
        <p:spPr>
          <a:xfrm>
            <a:off x="3443961" y="2790697"/>
            <a:ext cx="2592000" cy="707936"/>
          </a:xfrm>
          <a:prstGeom prst="rect">
            <a:avLst/>
          </a:prstGeom>
          <a:solidFill>
            <a:srgbClr val="98DFB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69"/>
          <p:cNvSpPr/>
          <p:nvPr userDrawn="1"/>
        </p:nvSpPr>
        <p:spPr>
          <a:xfrm>
            <a:off x="3443513" y="5282293"/>
            <a:ext cx="2592000" cy="707936"/>
          </a:xfrm>
          <a:prstGeom prst="rect">
            <a:avLst/>
          </a:prstGeom>
          <a:solidFill>
            <a:srgbClr val="A4B4E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70"/>
          <p:cNvSpPr>
            <a:spLocks noGrp="1"/>
          </p:cNvSpPr>
          <p:nvPr>
            <p:ph type="pic" idx="6"/>
          </p:nvPr>
        </p:nvSpPr>
        <p:spPr>
          <a:xfrm>
            <a:off x="6159867" y="1397000"/>
            <a:ext cx="2592000" cy="13914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" name="Shape 71"/>
          <p:cNvSpPr>
            <a:spLocks noGrp="1"/>
          </p:cNvSpPr>
          <p:nvPr>
            <p:ph type="pic" idx="7"/>
          </p:nvPr>
        </p:nvSpPr>
        <p:spPr>
          <a:xfrm>
            <a:off x="6159419" y="3650644"/>
            <a:ext cx="2592000" cy="1632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Shape 72"/>
          <p:cNvSpPr/>
          <p:nvPr userDrawn="1"/>
        </p:nvSpPr>
        <p:spPr>
          <a:xfrm>
            <a:off x="6159419" y="2790697"/>
            <a:ext cx="2592000" cy="707936"/>
          </a:xfrm>
          <a:prstGeom prst="rect">
            <a:avLst/>
          </a:prstGeom>
          <a:solidFill>
            <a:srgbClr val="A4B4E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73"/>
          <p:cNvSpPr/>
          <p:nvPr userDrawn="1"/>
        </p:nvSpPr>
        <p:spPr>
          <a:xfrm>
            <a:off x="6158971" y="5282293"/>
            <a:ext cx="2592000" cy="707936"/>
          </a:xfrm>
          <a:prstGeom prst="rect">
            <a:avLst/>
          </a:prstGeom>
          <a:solidFill>
            <a:srgbClr val="98DFB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74"/>
          <p:cNvSpPr>
            <a:spLocks noGrp="1"/>
          </p:cNvSpPr>
          <p:nvPr>
            <p:ph type="pic" idx="8"/>
          </p:nvPr>
        </p:nvSpPr>
        <p:spPr>
          <a:xfrm>
            <a:off x="8875325" y="1397000"/>
            <a:ext cx="2592000" cy="13914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0" name="Shape 75"/>
          <p:cNvSpPr>
            <a:spLocks noGrp="1"/>
          </p:cNvSpPr>
          <p:nvPr>
            <p:ph type="pic" idx="9"/>
          </p:nvPr>
        </p:nvSpPr>
        <p:spPr>
          <a:xfrm>
            <a:off x="8874877" y="3650644"/>
            <a:ext cx="2592000" cy="16321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1" name="Shape 76"/>
          <p:cNvSpPr/>
          <p:nvPr userDrawn="1"/>
        </p:nvSpPr>
        <p:spPr>
          <a:xfrm>
            <a:off x="8874877" y="2790697"/>
            <a:ext cx="2592000" cy="707936"/>
          </a:xfrm>
          <a:prstGeom prst="rect">
            <a:avLst/>
          </a:prstGeom>
          <a:solidFill>
            <a:srgbClr val="F8B2A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77"/>
          <p:cNvSpPr/>
          <p:nvPr userDrawn="1"/>
        </p:nvSpPr>
        <p:spPr>
          <a:xfrm>
            <a:off x="8874429" y="5282293"/>
            <a:ext cx="2592000" cy="707936"/>
          </a:xfrm>
          <a:prstGeom prst="rect">
            <a:avLst/>
          </a:prstGeom>
          <a:solidFill>
            <a:srgbClr val="9AD3E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2"/>
          <p:cNvSpPr/>
          <p:nvPr userDrawn="1"/>
        </p:nvSpPr>
        <p:spPr>
          <a:xfrm>
            <a:off x="-1" y="4004733"/>
            <a:ext cx="12192001" cy="2853267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23"/>
          <p:cNvSpPr>
            <a:spLocks noGrp="1"/>
          </p:cNvSpPr>
          <p:nvPr>
            <p:ph type="pic" idx="2"/>
          </p:nvPr>
        </p:nvSpPr>
        <p:spPr>
          <a:xfrm>
            <a:off x="1007435" y="2876733"/>
            <a:ext cx="2256000" cy="2256000"/>
          </a:xfrm>
          <a:prstGeom prst="ellipse">
            <a:avLst/>
          </a:prstGeom>
          <a:solidFill>
            <a:srgbClr val="D8D8D8"/>
          </a:solidFill>
          <a:ln w="50800" cap="flat" cmpd="sng">
            <a:solidFill>
              <a:srgbClr val="E546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24"/>
          <p:cNvSpPr txBox="1">
            <a:spLocks noGrp="1"/>
          </p:cNvSpPr>
          <p:nvPr>
            <p:ph type="title"/>
          </p:nvPr>
        </p:nvSpPr>
        <p:spPr>
          <a:xfrm>
            <a:off x="0" y="339113"/>
            <a:ext cx="12192000" cy="1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4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8"/>
          <p:cNvSpPr/>
          <p:nvPr userDrawn="1"/>
        </p:nvSpPr>
        <p:spPr>
          <a:xfrm>
            <a:off x="0" y="0"/>
            <a:ext cx="3407701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09"/>
          <p:cNvSpPr>
            <a:spLocks noGrp="1"/>
          </p:cNvSpPr>
          <p:nvPr>
            <p:ph type="pic" idx="2"/>
          </p:nvPr>
        </p:nvSpPr>
        <p:spPr>
          <a:xfrm>
            <a:off x="3407701" y="0"/>
            <a:ext cx="8784299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3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04"/>
          <p:cNvSpPr>
            <a:spLocks noGrp="1"/>
          </p:cNvSpPr>
          <p:nvPr>
            <p:ph type="pic" idx="2"/>
          </p:nvPr>
        </p:nvSpPr>
        <p:spPr>
          <a:xfrm>
            <a:off x="958752" y="2201896"/>
            <a:ext cx="3215787" cy="23912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105"/>
          <p:cNvSpPr>
            <a:spLocks noGrp="1"/>
          </p:cNvSpPr>
          <p:nvPr>
            <p:ph type="pic" idx="3"/>
          </p:nvPr>
        </p:nvSpPr>
        <p:spPr>
          <a:xfrm>
            <a:off x="4487484" y="2201896"/>
            <a:ext cx="3215787" cy="23912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106"/>
          <p:cNvSpPr>
            <a:spLocks noGrp="1"/>
          </p:cNvSpPr>
          <p:nvPr>
            <p:ph type="pic" idx="4"/>
          </p:nvPr>
        </p:nvSpPr>
        <p:spPr>
          <a:xfrm>
            <a:off x="8016215" y="2201896"/>
            <a:ext cx="3215787" cy="239122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"/>
          <p:cNvSpPr>
            <a:spLocks noGrp="1"/>
          </p:cNvSpPr>
          <p:nvPr>
            <p:ph type="pic" idx="2"/>
          </p:nvPr>
        </p:nvSpPr>
        <p:spPr>
          <a:xfrm>
            <a:off x="3548212" y="1569096"/>
            <a:ext cx="2438400" cy="23039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19"/>
          <p:cNvSpPr>
            <a:spLocks noGrp="1"/>
          </p:cNvSpPr>
          <p:nvPr>
            <p:ph type="pic" idx="3"/>
          </p:nvPr>
        </p:nvSpPr>
        <p:spPr>
          <a:xfrm>
            <a:off x="6204507" y="1569096"/>
            <a:ext cx="2438400" cy="23039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20"/>
          <p:cNvSpPr>
            <a:spLocks noGrp="1"/>
          </p:cNvSpPr>
          <p:nvPr>
            <p:ph type="pic" idx="4"/>
          </p:nvPr>
        </p:nvSpPr>
        <p:spPr>
          <a:xfrm>
            <a:off x="6204507" y="4014819"/>
            <a:ext cx="2438400" cy="23039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21"/>
          <p:cNvSpPr>
            <a:spLocks noGrp="1"/>
          </p:cNvSpPr>
          <p:nvPr>
            <p:ph type="pic" idx="5"/>
          </p:nvPr>
        </p:nvSpPr>
        <p:spPr>
          <a:xfrm>
            <a:off x="3548212" y="4014819"/>
            <a:ext cx="2438400" cy="23039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22"/>
          <p:cNvSpPr/>
          <p:nvPr userDrawn="1"/>
        </p:nvSpPr>
        <p:spPr>
          <a:xfrm>
            <a:off x="891917" y="1569096"/>
            <a:ext cx="2438400" cy="2304000"/>
          </a:xfrm>
          <a:prstGeom prst="rect">
            <a:avLst/>
          </a:prstGeom>
          <a:solidFill>
            <a:srgbClr val="FE3FE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23"/>
          <p:cNvSpPr/>
          <p:nvPr userDrawn="1"/>
        </p:nvSpPr>
        <p:spPr>
          <a:xfrm>
            <a:off x="8860803" y="1569096"/>
            <a:ext cx="2438400" cy="2304000"/>
          </a:xfrm>
          <a:prstGeom prst="rect">
            <a:avLst/>
          </a:prstGeom>
          <a:solidFill>
            <a:srgbClr val="33E97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4"/>
          <p:cNvSpPr/>
          <p:nvPr userDrawn="1"/>
        </p:nvSpPr>
        <p:spPr>
          <a:xfrm>
            <a:off x="8860803" y="4014812"/>
            <a:ext cx="2438400" cy="2304000"/>
          </a:xfrm>
          <a:prstGeom prst="rect">
            <a:avLst/>
          </a:prstGeom>
          <a:solidFill>
            <a:srgbClr val="F2AC3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25"/>
          <p:cNvSpPr/>
          <p:nvPr userDrawn="1"/>
        </p:nvSpPr>
        <p:spPr>
          <a:xfrm>
            <a:off x="891917" y="4014812"/>
            <a:ext cx="2438400" cy="2304000"/>
          </a:xfrm>
          <a:prstGeom prst="rect">
            <a:avLst/>
          </a:prstGeom>
          <a:solidFill>
            <a:srgbClr val="2FC5F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1"/>
          <p:cNvSpPr/>
          <p:nvPr userDrawn="1"/>
        </p:nvSpPr>
        <p:spPr>
          <a:xfrm>
            <a:off x="720000" y="3236980"/>
            <a:ext cx="3455787" cy="2901021"/>
          </a:xfrm>
          <a:prstGeom prst="frame">
            <a:avLst>
              <a:gd name="adj1" fmla="val 1579"/>
            </a:avLst>
          </a:prstGeom>
          <a:solidFill>
            <a:srgbClr val="2FC5F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42"/>
          <p:cNvSpPr/>
          <p:nvPr userDrawn="1"/>
        </p:nvSpPr>
        <p:spPr>
          <a:xfrm>
            <a:off x="4368107" y="3236980"/>
            <a:ext cx="3455787" cy="2901021"/>
          </a:xfrm>
          <a:prstGeom prst="frame">
            <a:avLst>
              <a:gd name="adj1" fmla="val 1579"/>
            </a:avLst>
          </a:prstGeom>
          <a:solidFill>
            <a:srgbClr val="FE3FE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43"/>
          <p:cNvSpPr/>
          <p:nvPr userDrawn="1"/>
        </p:nvSpPr>
        <p:spPr>
          <a:xfrm>
            <a:off x="8016213" y="3236980"/>
            <a:ext cx="3455787" cy="2901021"/>
          </a:xfrm>
          <a:prstGeom prst="frame">
            <a:avLst>
              <a:gd name="adj1" fmla="val 1579"/>
            </a:avLst>
          </a:prstGeom>
          <a:solidFill>
            <a:srgbClr val="F2AC3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45"/>
          <p:cNvSpPr>
            <a:spLocks noGrp="1"/>
          </p:cNvSpPr>
          <p:nvPr>
            <p:ph type="pic" idx="2"/>
          </p:nvPr>
        </p:nvSpPr>
        <p:spPr>
          <a:xfrm>
            <a:off x="1004957" y="1997805"/>
            <a:ext cx="2885872" cy="248731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46"/>
          <p:cNvSpPr>
            <a:spLocks noGrp="1"/>
          </p:cNvSpPr>
          <p:nvPr>
            <p:ph type="pic" idx="3"/>
          </p:nvPr>
        </p:nvSpPr>
        <p:spPr>
          <a:xfrm>
            <a:off x="4644072" y="1997805"/>
            <a:ext cx="2885872" cy="248731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47"/>
          <p:cNvSpPr>
            <a:spLocks noGrp="1"/>
          </p:cNvSpPr>
          <p:nvPr>
            <p:ph type="pic" idx="4"/>
          </p:nvPr>
        </p:nvSpPr>
        <p:spPr>
          <a:xfrm>
            <a:off x="8301171" y="1997805"/>
            <a:ext cx="2885872" cy="248731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0"/>
          <p:cNvSpPr/>
          <p:nvPr userDrawn="1"/>
        </p:nvSpPr>
        <p:spPr>
          <a:xfrm>
            <a:off x="0" y="1570576"/>
            <a:ext cx="2438400" cy="2496277"/>
          </a:xfrm>
          <a:prstGeom prst="rect">
            <a:avLst/>
          </a:prstGeom>
          <a:solidFill>
            <a:srgbClr val="FE3FE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51"/>
          <p:cNvSpPr/>
          <p:nvPr userDrawn="1"/>
        </p:nvSpPr>
        <p:spPr>
          <a:xfrm>
            <a:off x="2438400" y="4056444"/>
            <a:ext cx="2438400" cy="2496277"/>
          </a:xfrm>
          <a:prstGeom prst="rect">
            <a:avLst/>
          </a:prstGeom>
          <a:solidFill>
            <a:srgbClr val="FE4D3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52"/>
          <p:cNvSpPr>
            <a:spLocks noGrp="1"/>
          </p:cNvSpPr>
          <p:nvPr>
            <p:ph type="pic" idx="2"/>
          </p:nvPr>
        </p:nvSpPr>
        <p:spPr>
          <a:xfrm>
            <a:off x="2438400" y="1570851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53"/>
          <p:cNvSpPr/>
          <p:nvPr userDrawn="1"/>
        </p:nvSpPr>
        <p:spPr>
          <a:xfrm>
            <a:off x="4876800" y="1570576"/>
            <a:ext cx="2438400" cy="2496277"/>
          </a:xfrm>
          <a:prstGeom prst="rect">
            <a:avLst/>
          </a:prstGeom>
          <a:solidFill>
            <a:srgbClr val="F2AC3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54"/>
          <p:cNvSpPr/>
          <p:nvPr userDrawn="1"/>
        </p:nvSpPr>
        <p:spPr>
          <a:xfrm>
            <a:off x="7315200" y="4056444"/>
            <a:ext cx="2438400" cy="2496277"/>
          </a:xfrm>
          <a:prstGeom prst="rect">
            <a:avLst/>
          </a:prstGeom>
          <a:solidFill>
            <a:srgbClr val="33E97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55"/>
          <p:cNvSpPr>
            <a:spLocks noGrp="1"/>
          </p:cNvSpPr>
          <p:nvPr>
            <p:ph type="pic" idx="3"/>
          </p:nvPr>
        </p:nvSpPr>
        <p:spPr>
          <a:xfrm>
            <a:off x="4876800" y="4056444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Shape 56"/>
          <p:cNvSpPr>
            <a:spLocks noGrp="1"/>
          </p:cNvSpPr>
          <p:nvPr>
            <p:ph type="pic" idx="4"/>
          </p:nvPr>
        </p:nvSpPr>
        <p:spPr>
          <a:xfrm>
            <a:off x="0" y="4056444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Shape 57"/>
          <p:cNvSpPr>
            <a:spLocks noGrp="1"/>
          </p:cNvSpPr>
          <p:nvPr>
            <p:ph type="pic" idx="5"/>
          </p:nvPr>
        </p:nvSpPr>
        <p:spPr>
          <a:xfrm>
            <a:off x="7315200" y="1570851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Shape 58"/>
          <p:cNvSpPr>
            <a:spLocks noGrp="1"/>
          </p:cNvSpPr>
          <p:nvPr>
            <p:ph type="pic" idx="6"/>
          </p:nvPr>
        </p:nvSpPr>
        <p:spPr>
          <a:xfrm>
            <a:off x="9753600" y="4056444"/>
            <a:ext cx="2438400" cy="249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9" name="Shape 59"/>
          <p:cNvSpPr/>
          <p:nvPr userDrawn="1"/>
        </p:nvSpPr>
        <p:spPr>
          <a:xfrm>
            <a:off x="9753600" y="1570576"/>
            <a:ext cx="2438400" cy="2496277"/>
          </a:xfrm>
          <a:prstGeom prst="rect">
            <a:avLst/>
          </a:prstGeom>
          <a:solidFill>
            <a:srgbClr val="2FC5FA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7761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72" descr="D:\KBM-정애\014-Fullppt\PNG이미지\모니터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384032" y="1515445"/>
            <a:ext cx="4896544" cy="48822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74"/>
          <p:cNvSpPr>
            <a:spLocks noGrp="1"/>
          </p:cNvSpPr>
          <p:nvPr>
            <p:ph type="pic" idx="2"/>
          </p:nvPr>
        </p:nvSpPr>
        <p:spPr>
          <a:xfrm>
            <a:off x="6596842" y="1729352"/>
            <a:ext cx="4433516" cy="309839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2"/>
          <p:cNvSpPr/>
          <p:nvPr userDrawn="1"/>
        </p:nvSpPr>
        <p:spPr>
          <a:xfrm>
            <a:off x="730602" y="3717032"/>
            <a:ext cx="5279989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3"/>
          <p:cNvSpPr>
            <a:spLocks noGrp="1"/>
          </p:cNvSpPr>
          <p:nvPr>
            <p:ph type="pic" idx="2"/>
          </p:nvPr>
        </p:nvSpPr>
        <p:spPr>
          <a:xfrm>
            <a:off x="730601" y="1722012"/>
            <a:ext cx="5280000" cy="1872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54"/>
          <p:cNvSpPr>
            <a:spLocks noGrp="1"/>
          </p:cNvSpPr>
          <p:nvPr>
            <p:ph type="pic" idx="3"/>
          </p:nvPr>
        </p:nvSpPr>
        <p:spPr>
          <a:xfrm>
            <a:off x="6170209" y="4554396"/>
            <a:ext cx="5280000" cy="1872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55"/>
          <p:cNvSpPr>
            <a:spLocks noGrp="1"/>
          </p:cNvSpPr>
          <p:nvPr>
            <p:ph type="pic" idx="4"/>
          </p:nvPr>
        </p:nvSpPr>
        <p:spPr>
          <a:xfrm>
            <a:off x="6170209" y="1722012"/>
            <a:ext cx="5280000" cy="1872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56"/>
          <p:cNvSpPr>
            <a:spLocks noGrp="1"/>
          </p:cNvSpPr>
          <p:nvPr>
            <p:ph type="pic" idx="5"/>
          </p:nvPr>
        </p:nvSpPr>
        <p:spPr>
          <a:xfrm>
            <a:off x="730601" y="4554396"/>
            <a:ext cx="5280000" cy="18722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57"/>
          <p:cNvSpPr/>
          <p:nvPr userDrawn="1"/>
        </p:nvSpPr>
        <p:spPr>
          <a:xfrm>
            <a:off x="6170220" y="3742100"/>
            <a:ext cx="5279989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82" descr="D:\Fullppt\PNG이미지\핸드폰2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48683" y="2062940"/>
            <a:ext cx="3744416" cy="45344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83"/>
          <p:cNvSpPr>
            <a:spLocks noGrp="1"/>
          </p:cNvSpPr>
          <p:nvPr>
            <p:ph type="pic" idx="2"/>
          </p:nvPr>
        </p:nvSpPr>
        <p:spPr>
          <a:xfrm>
            <a:off x="864189" y="2247137"/>
            <a:ext cx="2159479" cy="333573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84"/>
          <p:cNvSpPr/>
          <p:nvPr userDrawn="1"/>
        </p:nvSpPr>
        <p:spPr>
          <a:xfrm>
            <a:off x="3695733" y="4102101"/>
            <a:ext cx="3744416" cy="2111211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85"/>
          <p:cNvSpPr/>
          <p:nvPr userDrawn="1"/>
        </p:nvSpPr>
        <p:spPr>
          <a:xfrm>
            <a:off x="7920203" y="4102101"/>
            <a:ext cx="3744416" cy="2111211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92" descr="D:\Fullppt\005-PNG이미지\모니터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661463" y="1412781"/>
            <a:ext cx="5088565" cy="47864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3"/>
          <p:cNvSpPr>
            <a:spLocks noGrp="1"/>
          </p:cNvSpPr>
          <p:nvPr>
            <p:ph type="pic" idx="2"/>
          </p:nvPr>
        </p:nvSpPr>
        <p:spPr>
          <a:xfrm>
            <a:off x="6853483" y="1584255"/>
            <a:ext cx="4681480" cy="31011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3"/>
          <p:cNvSpPr/>
          <p:nvPr userDrawn="1"/>
        </p:nvSpPr>
        <p:spPr>
          <a:xfrm>
            <a:off x="0" y="0"/>
            <a:ext cx="4943872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44"/>
          <p:cNvSpPr>
            <a:spLocks noGrp="1"/>
          </p:cNvSpPr>
          <p:nvPr>
            <p:ph type="pic" idx="2"/>
          </p:nvPr>
        </p:nvSpPr>
        <p:spPr>
          <a:xfrm>
            <a:off x="3793267" y="164637"/>
            <a:ext cx="2304256" cy="201622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45"/>
          <p:cNvSpPr>
            <a:spLocks noGrp="1"/>
          </p:cNvSpPr>
          <p:nvPr>
            <p:ph type="pic" idx="3"/>
          </p:nvPr>
        </p:nvSpPr>
        <p:spPr>
          <a:xfrm>
            <a:off x="3793267" y="2398797"/>
            <a:ext cx="2304256" cy="201622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46"/>
          <p:cNvSpPr>
            <a:spLocks noGrp="1"/>
          </p:cNvSpPr>
          <p:nvPr>
            <p:ph type="pic" idx="4"/>
          </p:nvPr>
        </p:nvSpPr>
        <p:spPr>
          <a:xfrm>
            <a:off x="3793267" y="4632959"/>
            <a:ext cx="2304256" cy="201622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9"/>
          <p:cNvSpPr>
            <a:spLocks noGrp="1"/>
          </p:cNvSpPr>
          <p:nvPr>
            <p:ph type="pic" idx="2"/>
          </p:nvPr>
        </p:nvSpPr>
        <p:spPr>
          <a:xfrm>
            <a:off x="4856149" y="1699523"/>
            <a:ext cx="2649569" cy="225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40"/>
          <p:cNvSpPr>
            <a:spLocks noGrp="1"/>
          </p:cNvSpPr>
          <p:nvPr>
            <p:ph type="pic" idx="3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41"/>
          <p:cNvSpPr>
            <a:spLocks noGrp="1"/>
          </p:cNvSpPr>
          <p:nvPr>
            <p:ph type="pic" idx="4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42"/>
          <p:cNvSpPr>
            <a:spLocks noGrp="1"/>
          </p:cNvSpPr>
          <p:nvPr>
            <p:ph type="pic" idx="5"/>
          </p:nvPr>
        </p:nvSpPr>
        <p:spPr>
          <a:xfrm>
            <a:off x="4851288" y="3952861"/>
            <a:ext cx="2649569" cy="22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43"/>
          <p:cNvSpPr>
            <a:spLocks noGrp="1"/>
          </p:cNvSpPr>
          <p:nvPr>
            <p:ph type="pic" idx="6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44"/>
          <p:cNvSpPr>
            <a:spLocks noGrp="1"/>
          </p:cNvSpPr>
          <p:nvPr>
            <p:ph type="pic" idx="7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Shape 45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5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Shape 56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129600" y="1652733"/>
            <a:ext cx="5560851" cy="30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57"/>
          <p:cNvSpPr>
            <a:spLocks noGrp="1"/>
          </p:cNvSpPr>
          <p:nvPr>
            <p:ph type="pic" idx="2"/>
          </p:nvPr>
        </p:nvSpPr>
        <p:spPr>
          <a:xfrm>
            <a:off x="4072270" y="1796821"/>
            <a:ext cx="3690423" cy="240026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/>
          <p:cNvSpPr>
            <a:spLocks noGrp="1"/>
          </p:cNvSpPr>
          <p:nvPr>
            <p:ph type="pic" idx="2"/>
          </p:nvPr>
        </p:nvSpPr>
        <p:spPr>
          <a:xfrm>
            <a:off x="-1" y="0"/>
            <a:ext cx="6048000" cy="393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73"/>
          <p:cNvSpPr>
            <a:spLocks noGrp="1"/>
          </p:cNvSpPr>
          <p:nvPr>
            <p:ph type="pic" idx="3"/>
          </p:nvPr>
        </p:nvSpPr>
        <p:spPr>
          <a:xfrm>
            <a:off x="6144000" y="0"/>
            <a:ext cx="6048000" cy="393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Shape 74"/>
          <p:cNvSpPr/>
          <p:nvPr userDrawn="1"/>
        </p:nvSpPr>
        <p:spPr>
          <a:xfrm>
            <a:off x="0" y="4004733"/>
            <a:ext cx="12192000" cy="2853267"/>
          </a:xfrm>
          <a:prstGeom prst="rect">
            <a:avLst/>
          </a:prstGeom>
          <a:solidFill>
            <a:srgbClr val="FD290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/>
          <p:nvPr userDrawn="1"/>
        </p:nvSpPr>
        <p:spPr>
          <a:xfrm>
            <a:off x="719403" y="4965172"/>
            <a:ext cx="10753195" cy="134414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34"/>
          <p:cNvSpPr>
            <a:spLocks noGrp="1"/>
          </p:cNvSpPr>
          <p:nvPr>
            <p:ph type="pic" idx="2"/>
          </p:nvPr>
        </p:nvSpPr>
        <p:spPr>
          <a:xfrm>
            <a:off x="719403" y="0"/>
            <a:ext cx="10753195" cy="448511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4"/>
          <p:cNvSpPr>
            <a:spLocks noGrp="1"/>
          </p:cNvSpPr>
          <p:nvPr>
            <p:ph type="pic" idx="2"/>
          </p:nvPr>
        </p:nvSpPr>
        <p:spPr>
          <a:xfrm>
            <a:off x="527712" y="1892829"/>
            <a:ext cx="2976000" cy="2976000"/>
          </a:xfrm>
          <a:prstGeom prst="diamond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35"/>
          <p:cNvSpPr>
            <a:spLocks noGrp="1"/>
          </p:cNvSpPr>
          <p:nvPr>
            <p:ph type="pic" idx="3"/>
          </p:nvPr>
        </p:nvSpPr>
        <p:spPr>
          <a:xfrm>
            <a:off x="2255904" y="3621021"/>
            <a:ext cx="2976000" cy="2976000"/>
          </a:xfrm>
          <a:prstGeom prst="diamond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36"/>
          <p:cNvSpPr>
            <a:spLocks noGrp="1"/>
          </p:cNvSpPr>
          <p:nvPr>
            <p:ph type="pic" idx="4"/>
          </p:nvPr>
        </p:nvSpPr>
        <p:spPr>
          <a:xfrm>
            <a:off x="2255904" y="178859"/>
            <a:ext cx="2976000" cy="2976000"/>
          </a:xfrm>
          <a:prstGeom prst="diamond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37"/>
          <p:cNvSpPr>
            <a:spLocks noGrp="1"/>
          </p:cNvSpPr>
          <p:nvPr>
            <p:ph type="pic" idx="5"/>
          </p:nvPr>
        </p:nvSpPr>
        <p:spPr>
          <a:xfrm>
            <a:off x="3984096" y="1892829"/>
            <a:ext cx="2976000" cy="2976000"/>
          </a:xfrm>
          <a:prstGeom prst="diamond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0937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6"/>
          <p:cNvSpPr>
            <a:spLocks noGrp="1"/>
          </p:cNvSpPr>
          <p:nvPr>
            <p:ph type="pic" idx="2"/>
          </p:nvPr>
        </p:nvSpPr>
        <p:spPr>
          <a:xfrm>
            <a:off x="681303" y="480060"/>
            <a:ext cx="6336704" cy="22961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47"/>
          <p:cNvSpPr>
            <a:spLocks noGrp="1"/>
          </p:cNvSpPr>
          <p:nvPr>
            <p:ph type="pic" idx="3"/>
          </p:nvPr>
        </p:nvSpPr>
        <p:spPr>
          <a:xfrm>
            <a:off x="681303" y="2948948"/>
            <a:ext cx="1968000" cy="17281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48"/>
          <p:cNvSpPr>
            <a:spLocks noGrp="1"/>
          </p:cNvSpPr>
          <p:nvPr>
            <p:ph type="pic" idx="4"/>
          </p:nvPr>
        </p:nvSpPr>
        <p:spPr>
          <a:xfrm>
            <a:off x="2865655" y="2948948"/>
            <a:ext cx="1968000" cy="17281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49"/>
          <p:cNvSpPr>
            <a:spLocks noGrp="1"/>
          </p:cNvSpPr>
          <p:nvPr>
            <p:ph type="pic" idx="5"/>
          </p:nvPr>
        </p:nvSpPr>
        <p:spPr>
          <a:xfrm>
            <a:off x="5050007" y="2948948"/>
            <a:ext cx="1968000" cy="17281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50"/>
          <p:cNvSpPr>
            <a:spLocks noGrp="1"/>
          </p:cNvSpPr>
          <p:nvPr>
            <p:ph type="pic" idx="6"/>
          </p:nvPr>
        </p:nvSpPr>
        <p:spPr>
          <a:xfrm>
            <a:off x="7235428" y="480056"/>
            <a:ext cx="4224469" cy="41970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1"/>
          <p:cNvSpPr/>
          <p:nvPr userDrawn="1"/>
        </p:nvSpPr>
        <p:spPr>
          <a:xfrm>
            <a:off x="8016213" y="0"/>
            <a:ext cx="41756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72"/>
          <p:cNvSpPr>
            <a:spLocks noGrp="1"/>
          </p:cNvSpPr>
          <p:nvPr>
            <p:ph type="pic" idx="2"/>
          </p:nvPr>
        </p:nvSpPr>
        <p:spPr>
          <a:xfrm>
            <a:off x="4175787" y="0"/>
            <a:ext cx="38404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3"/>
          <p:cNvSpPr>
            <a:spLocks noGrp="1"/>
          </p:cNvSpPr>
          <p:nvPr>
            <p:ph type="pic" idx="2"/>
          </p:nvPr>
        </p:nvSpPr>
        <p:spPr>
          <a:xfrm>
            <a:off x="572592" y="1220755"/>
            <a:ext cx="5472800" cy="249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5" name="Shape 104"/>
          <p:cNvSpPr>
            <a:spLocks noGrp="1"/>
          </p:cNvSpPr>
          <p:nvPr>
            <p:ph type="pic" idx="3"/>
          </p:nvPr>
        </p:nvSpPr>
        <p:spPr>
          <a:xfrm>
            <a:off x="6192011" y="1220755"/>
            <a:ext cx="5472800" cy="249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105"/>
          <p:cNvSpPr>
            <a:spLocks noGrp="1"/>
          </p:cNvSpPr>
          <p:nvPr>
            <p:ph type="pic" idx="4"/>
          </p:nvPr>
        </p:nvSpPr>
        <p:spPr>
          <a:xfrm>
            <a:off x="572592" y="3883653"/>
            <a:ext cx="5472800" cy="249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106"/>
          <p:cNvSpPr/>
          <p:nvPr userDrawn="1"/>
        </p:nvSpPr>
        <p:spPr>
          <a:xfrm>
            <a:off x="6192619" y="3883653"/>
            <a:ext cx="5472000" cy="2496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9"/>
          <p:cNvSpPr>
            <a:spLocks noGrp="1"/>
          </p:cNvSpPr>
          <p:nvPr>
            <p:ph type="pic" idx="2"/>
          </p:nvPr>
        </p:nvSpPr>
        <p:spPr>
          <a:xfrm>
            <a:off x="0" y="-1"/>
            <a:ext cx="3984000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40"/>
          <p:cNvSpPr>
            <a:spLocks noGrp="1"/>
          </p:cNvSpPr>
          <p:nvPr>
            <p:ph type="pic" idx="3"/>
          </p:nvPr>
        </p:nvSpPr>
        <p:spPr>
          <a:xfrm>
            <a:off x="4104000" y="4677140"/>
            <a:ext cx="3984000" cy="218086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Shape 41"/>
          <p:cNvSpPr>
            <a:spLocks noGrp="1"/>
          </p:cNvSpPr>
          <p:nvPr>
            <p:ph type="pic" idx="4"/>
          </p:nvPr>
        </p:nvSpPr>
        <p:spPr>
          <a:xfrm>
            <a:off x="8208000" y="4677140"/>
            <a:ext cx="3984000" cy="218086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42"/>
          <p:cNvSpPr>
            <a:spLocks noGrp="1"/>
          </p:cNvSpPr>
          <p:nvPr>
            <p:ph type="pic" idx="5"/>
          </p:nvPr>
        </p:nvSpPr>
        <p:spPr>
          <a:xfrm>
            <a:off x="4104000" y="2389068"/>
            <a:ext cx="3984000" cy="218086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43"/>
          <p:cNvSpPr>
            <a:spLocks noGrp="1"/>
          </p:cNvSpPr>
          <p:nvPr>
            <p:ph type="pic" idx="6"/>
          </p:nvPr>
        </p:nvSpPr>
        <p:spPr>
          <a:xfrm>
            <a:off x="8208000" y="2389068"/>
            <a:ext cx="3984000" cy="218086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0"/>
          <p:cNvSpPr>
            <a:spLocks noGrp="1"/>
          </p:cNvSpPr>
          <p:nvPr>
            <p:ph type="pic" idx="2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2"/>
          <p:cNvSpPr/>
          <p:nvPr userDrawn="1"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65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9496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lIns="34290" tIns="17145" rIns="34290" bIns="17145"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55"/>
          <p:cNvSpPr>
            <a:spLocks noGrp="1"/>
          </p:cNvSpPr>
          <p:nvPr>
            <p:ph type="pic" idx="2"/>
          </p:nvPr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83"/>
          <p:cNvSpPr>
            <a:spLocks noGrp="1"/>
          </p:cNvSpPr>
          <p:nvPr>
            <p:ph type="pic" idx="2"/>
          </p:nvPr>
        </p:nvSpPr>
        <p:spPr>
          <a:xfrm>
            <a:off x="9312000" y="-1"/>
            <a:ext cx="2880000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84"/>
          <p:cNvSpPr>
            <a:spLocks noGrp="1"/>
          </p:cNvSpPr>
          <p:nvPr>
            <p:ph type="pic" idx="3"/>
          </p:nvPr>
        </p:nvSpPr>
        <p:spPr>
          <a:xfrm>
            <a:off x="6312005" y="2841757"/>
            <a:ext cx="2880000" cy="401624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85"/>
          <p:cNvSpPr>
            <a:spLocks noGrp="1"/>
          </p:cNvSpPr>
          <p:nvPr>
            <p:ph type="pic" idx="4"/>
          </p:nvPr>
        </p:nvSpPr>
        <p:spPr>
          <a:xfrm>
            <a:off x="4656000" y="2841757"/>
            <a:ext cx="1536011" cy="401624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86"/>
          <p:cNvSpPr>
            <a:spLocks noGrp="1"/>
          </p:cNvSpPr>
          <p:nvPr>
            <p:ph type="pic" idx="5"/>
          </p:nvPr>
        </p:nvSpPr>
        <p:spPr>
          <a:xfrm>
            <a:off x="4656000" y="3"/>
            <a:ext cx="4525107" cy="2724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81435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75"/>
          <p:cNvSpPr>
            <a:spLocks noGrp="1"/>
          </p:cNvSpPr>
          <p:nvPr>
            <p:ph type="pic" idx="2"/>
          </p:nvPr>
        </p:nvSpPr>
        <p:spPr>
          <a:xfrm>
            <a:off x="0" y="452669"/>
            <a:ext cx="8112224" cy="28803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Shape 76"/>
          <p:cNvSpPr>
            <a:spLocks noGrp="1"/>
          </p:cNvSpPr>
          <p:nvPr>
            <p:ph type="pic" idx="3"/>
          </p:nvPr>
        </p:nvSpPr>
        <p:spPr>
          <a:xfrm>
            <a:off x="4079776" y="3499611"/>
            <a:ext cx="8112224" cy="288032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8"/>
          <p:cNvSpPr>
            <a:spLocks noGrp="1"/>
          </p:cNvSpPr>
          <p:nvPr>
            <p:ph type="pic" idx="2"/>
          </p:nvPr>
        </p:nvSpPr>
        <p:spPr>
          <a:xfrm>
            <a:off x="321483" y="293579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39"/>
          <p:cNvSpPr>
            <a:spLocks noGrp="1"/>
          </p:cNvSpPr>
          <p:nvPr>
            <p:ph type="pic" idx="3"/>
          </p:nvPr>
        </p:nvSpPr>
        <p:spPr>
          <a:xfrm>
            <a:off x="321483" y="2400295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40"/>
          <p:cNvSpPr>
            <a:spLocks noGrp="1"/>
          </p:cNvSpPr>
          <p:nvPr>
            <p:ph type="pic" idx="4"/>
          </p:nvPr>
        </p:nvSpPr>
        <p:spPr>
          <a:xfrm>
            <a:off x="318456" y="4507011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Shape 41"/>
          <p:cNvSpPr>
            <a:spLocks noGrp="1"/>
          </p:cNvSpPr>
          <p:nvPr>
            <p:ph type="pic" idx="5"/>
          </p:nvPr>
        </p:nvSpPr>
        <p:spPr>
          <a:xfrm>
            <a:off x="2576069" y="2400295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9" name="Shape 42"/>
          <p:cNvSpPr>
            <a:spLocks noGrp="1"/>
          </p:cNvSpPr>
          <p:nvPr>
            <p:ph type="pic" idx="6"/>
          </p:nvPr>
        </p:nvSpPr>
        <p:spPr>
          <a:xfrm>
            <a:off x="2576069" y="4507011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Shape 45"/>
          <p:cNvSpPr>
            <a:spLocks noGrp="1"/>
          </p:cNvSpPr>
          <p:nvPr>
            <p:ph type="pic" idx="7"/>
          </p:nvPr>
        </p:nvSpPr>
        <p:spPr>
          <a:xfrm>
            <a:off x="4833684" y="4507011"/>
            <a:ext cx="21600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59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2284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pic" idx="3"/>
          </p:nvPr>
        </p:nvSpPr>
        <p:spPr>
          <a:xfrm>
            <a:off x="0" y="4573200"/>
            <a:ext cx="6096000" cy="2284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Shape 61"/>
          <p:cNvSpPr>
            <a:spLocks noGrp="1"/>
          </p:cNvSpPr>
          <p:nvPr>
            <p:ph type="pic" idx="4"/>
          </p:nvPr>
        </p:nvSpPr>
        <p:spPr>
          <a:xfrm>
            <a:off x="6096000" y="2295875"/>
            <a:ext cx="6120384" cy="219456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0"/>
          <p:cNvSpPr/>
          <p:nvPr userDrawn="1"/>
        </p:nvSpPr>
        <p:spPr>
          <a:xfrm>
            <a:off x="4314915" y="5"/>
            <a:ext cx="7877092" cy="68686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5670" y="0"/>
                </a:moveTo>
                <a:lnTo>
                  <a:pt x="120000" y="0"/>
                </a:lnTo>
                <a:lnTo>
                  <a:pt x="120000" y="119814"/>
                </a:lnTo>
                <a:lnTo>
                  <a:pt x="66370" y="120000"/>
                </a:lnTo>
                <a:cubicBezTo>
                  <a:pt x="49522" y="98213"/>
                  <a:pt x="25245" y="67350"/>
                  <a:pt x="0" y="31672"/>
                </a:cubicBezTo>
                <a:lnTo>
                  <a:pt x="25670" y="0"/>
                </a:lnTo>
                <a:close/>
              </a:path>
            </a:pathLst>
          </a:cu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61"/>
          <p:cNvSpPr/>
          <p:nvPr userDrawn="1"/>
        </p:nvSpPr>
        <p:spPr>
          <a:xfrm>
            <a:off x="6725071" y="5637245"/>
            <a:ext cx="1824203" cy="1219200"/>
          </a:xfrm>
          <a:prstGeom prst="triangle">
            <a:avLst>
              <a:gd name="adj" fmla="val 41283"/>
            </a:avLst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hape 62" descr="D:\Fullppt\005-PNG이미지\노트북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114891" y="1584141"/>
            <a:ext cx="7968885" cy="4053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3"/>
          <p:cNvSpPr>
            <a:spLocks noGrp="1"/>
          </p:cNvSpPr>
          <p:nvPr>
            <p:ph type="pic" idx="2"/>
          </p:nvPr>
        </p:nvSpPr>
        <p:spPr>
          <a:xfrm>
            <a:off x="4259383" y="2106704"/>
            <a:ext cx="3820643" cy="282448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Shape 64"/>
          <p:cNvSpPr>
            <a:spLocks noGrp="1"/>
          </p:cNvSpPr>
          <p:nvPr>
            <p:ph type="pic" idx="3"/>
          </p:nvPr>
        </p:nvSpPr>
        <p:spPr>
          <a:xfrm>
            <a:off x="603886" y="2276839"/>
            <a:ext cx="3360373" cy="248422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Shape 65"/>
          <p:cNvSpPr>
            <a:spLocks noGrp="1"/>
          </p:cNvSpPr>
          <p:nvPr>
            <p:ph type="pic" idx="4"/>
          </p:nvPr>
        </p:nvSpPr>
        <p:spPr>
          <a:xfrm>
            <a:off x="8375150" y="2276839"/>
            <a:ext cx="3360373" cy="248422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med"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hape 6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63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701800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1604797"/>
            <a:ext cx="8880309" cy="34563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6"/>
          <p:cNvSpPr/>
          <p:nvPr userDrawn="1"/>
        </p:nvSpPr>
        <p:spPr>
          <a:xfrm rot="10800000">
            <a:off x="9072000" y="1"/>
            <a:ext cx="3120000" cy="3120000"/>
          </a:xfrm>
          <a:prstGeom prst="rtTriangle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32793" y="382059"/>
            <a:ext cx="2880000" cy="288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680968" y="1969029"/>
            <a:ext cx="2880000" cy="288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232793" y="3550411"/>
            <a:ext cx="2880000" cy="288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784619" y="1969029"/>
            <a:ext cx="2880000" cy="288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Right Triangle 13"/>
          <p:cNvSpPr/>
          <p:nvPr userDrawn="1"/>
        </p:nvSpPr>
        <p:spPr>
          <a:xfrm>
            <a:off x="0" y="3738000"/>
            <a:ext cx="3120000" cy="3120000"/>
          </a:xfrm>
          <a:prstGeom prst="rtTriangle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91744" y="0"/>
            <a:ext cx="840025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5"/>
          <p:cNvSpPr/>
          <p:nvPr userDrawn="1"/>
        </p:nvSpPr>
        <p:spPr>
          <a:xfrm>
            <a:off x="0" y="0"/>
            <a:ext cx="3791744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91744" y="0"/>
            <a:ext cx="840025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5"/>
          <p:cNvSpPr/>
          <p:nvPr userDrawn="1"/>
        </p:nvSpPr>
        <p:spPr>
          <a:xfrm>
            <a:off x="0" y="0"/>
            <a:ext cx="37917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hape 141"/>
          <p:cNvSpPr/>
          <p:nvPr userDrawn="1"/>
        </p:nvSpPr>
        <p:spPr>
          <a:xfrm>
            <a:off x="0" y="1714500"/>
            <a:ext cx="12192000" cy="3429000"/>
          </a:xfrm>
          <a:prstGeom prst="rect">
            <a:avLst/>
          </a:prstGeom>
          <a:solidFill>
            <a:srgbClr val="E54632"/>
          </a:solidFill>
          <a:ln>
            <a:solidFill>
              <a:srgbClr val="E54632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Shape 142" descr="D:\GoogleSlides\002-기본자료\005-PNG이미지\모니터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384032" y="1000941"/>
            <a:ext cx="4992555" cy="4977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346092"/>
      </p:ext>
    </p:extLst>
  </p:cSld>
  <p:clrMapOvr>
    <a:masterClrMapping/>
  </p:clrMapOvr>
  <p:transition spd="med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840025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5"/>
          <p:cNvSpPr/>
          <p:nvPr userDrawn="1"/>
        </p:nvSpPr>
        <p:spPr>
          <a:xfrm>
            <a:off x="8400256" y="0"/>
            <a:ext cx="37917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89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80" tIns="34290" rIns="68580" bIns="3429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11F222F-0E73-47CE-B622-734BBCDDAE25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>
              <a:latin typeface="+mn-lt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231300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0" y="462600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305261" y="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610855" y="0"/>
            <a:ext cx="2208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2293755" y="2314576"/>
            <a:ext cx="4526543" cy="45434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FDBF65BA-BCC1-4900-AA4C-50B328767209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11966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19672" y="0"/>
            <a:ext cx="311966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3"/>
          <p:cNvSpPr/>
          <p:nvPr userDrawn="1"/>
        </p:nvSpPr>
        <p:spPr>
          <a:xfrm>
            <a:off x="6239339" y="0"/>
            <a:ext cx="5952661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6" name="Rectangle 4"/>
          <p:cNvSpPr/>
          <p:nvPr userDrawn="1"/>
        </p:nvSpPr>
        <p:spPr>
          <a:xfrm flipH="1">
            <a:off x="0" y="0"/>
            <a:ext cx="532791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48000" y="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144000" y="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419400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3048000" y="419400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6096000" y="419400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9144000" y="4194000"/>
            <a:ext cx="3048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Rectangle 14"/>
          <p:cNvSpPr/>
          <p:nvPr userDrawn="1"/>
        </p:nvSpPr>
        <p:spPr>
          <a:xfrm>
            <a:off x="0" y="2636912"/>
            <a:ext cx="12192000" cy="1584176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5"/>
          <p:cNvSpPr/>
          <p:nvPr userDrawn="1"/>
        </p:nvSpPr>
        <p:spPr>
          <a:xfrm flipV="1">
            <a:off x="9" y="0"/>
            <a:ext cx="4110447" cy="6858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7" name="Group 4"/>
          <p:cNvGrpSpPr/>
          <p:nvPr userDrawn="1"/>
        </p:nvGrpSpPr>
        <p:grpSpPr>
          <a:xfrm>
            <a:off x="507837" y="1936587"/>
            <a:ext cx="3060000" cy="72000"/>
            <a:chOff x="3843032" y="6553200"/>
            <a:chExt cx="2066410" cy="87086"/>
          </a:xfrm>
        </p:grpSpPr>
        <p:sp>
          <p:nvSpPr>
            <p:cNvPr id="18" name="Rectangle 5"/>
            <p:cNvSpPr/>
            <p:nvPr userDrawn="1"/>
          </p:nvSpPr>
          <p:spPr>
            <a:xfrm flipV="1">
              <a:off x="3843032" y="6553200"/>
              <a:ext cx="413282" cy="8708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9" name="Rectangle 6"/>
            <p:cNvSpPr/>
            <p:nvPr userDrawn="1"/>
          </p:nvSpPr>
          <p:spPr>
            <a:xfrm flipV="1">
              <a:off x="4256314" y="6553200"/>
              <a:ext cx="413282" cy="8708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0" name="Rectangle 7"/>
            <p:cNvSpPr/>
            <p:nvPr userDrawn="1"/>
          </p:nvSpPr>
          <p:spPr>
            <a:xfrm flipV="1">
              <a:off x="4669596" y="6553200"/>
              <a:ext cx="413282" cy="8708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" name="Rectangle 8"/>
            <p:cNvSpPr/>
            <p:nvPr userDrawn="1"/>
          </p:nvSpPr>
          <p:spPr>
            <a:xfrm flipV="1">
              <a:off x="5082878" y="6553200"/>
              <a:ext cx="413282" cy="8708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" name="Rectangle 9"/>
            <p:cNvSpPr/>
            <p:nvPr userDrawn="1"/>
          </p:nvSpPr>
          <p:spPr>
            <a:xfrm flipV="1">
              <a:off x="5496160" y="6553200"/>
              <a:ext cx="413282" cy="8708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67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486933" y="-8710"/>
            <a:ext cx="2705067" cy="467055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Place 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Rectangle 1"/>
          <p:cNvSpPr/>
          <p:nvPr userDrawn="1"/>
        </p:nvSpPr>
        <p:spPr>
          <a:xfrm>
            <a:off x="9486910" y="4657863"/>
            <a:ext cx="2705100" cy="2200143"/>
          </a:xfrm>
          <a:prstGeom prst="rect">
            <a:avLst/>
          </a:prstGeom>
          <a:solidFill>
            <a:srgbClr val="E546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15" hasCustomPrompt="1"/>
          </p:nvPr>
        </p:nvSpPr>
        <p:spPr>
          <a:xfrm>
            <a:off x="6785417" y="-7519"/>
            <a:ext cx="2705067" cy="467055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Place 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Rectangle 48"/>
          <p:cNvSpPr/>
          <p:nvPr userDrawn="1"/>
        </p:nvSpPr>
        <p:spPr>
          <a:xfrm>
            <a:off x="6785391" y="4657863"/>
            <a:ext cx="2705100" cy="22001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16" hasCustomPrompt="1"/>
          </p:nvPr>
        </p:nvSpPr>
        <p:spPr>
          <a:xfrm>
            <a:off x="4084417" y="-7519"/>
            <a:ext cx="2705067" cy="467055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lIns="68579" tIns="34289" rIns="68579" bIns="34289"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Place Your Picture Here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Rectangle 50"/>
          <p:cNvSpPr/>
          <p:nvPr userDrawn="1"/>
        </p:nvSpPr>
        <p:spPr>
          <a:xfrm>
            <a:off x="4084394" y="4657863"/>
            <a:ext cx="2705100" cy="2200143"/>
          </a:xfrm>
          <a:prstGeom prst="rect">
            <a:avLst/>
          </a:prstGeom>
          <a:solidFill>
            <a:srgbClr val="E546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9" tIns="45719" rIns="91439" bIns="45719"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67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7728181" cy="228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2282208"/>
            <a:ext cx="6720000" cy="228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4564421"/>
            <a:ext cx="5760000" cy="22935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ko-KR" altLang="en-US" sz="1867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060" y="260648"/>
            <a:ext cx="2592288" cy="6240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235700" y="260648"/>
            <a:ext cx="2592288" cy="6240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13"/>
          <p:cNvSpPr txBox="1">
            <a:spLocks/>
          </p:cNvSpPr>
          <p:nvPr userDrawn="1"/>
        </p:nvSpPr>
        <p:spPr>
          <a:xfrm>
            <a:off x="3215680" y="463848"/>
            <a:ext cx="2880320" cy="249627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Simple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Presentation</a:t>
            </a:r>
            <a:endParaRPr lang="ko-KR" altLang="en-US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Designed</a:t>
            </a:r>
          </a:p>
        </p:txBody>
      </p:sp>
      <p:sp>
        <p:nvSpPr>
          <p:cNvPr id="7" name="Text Placeholder 13"/>
          <p:cNvSpPr txBox="1">
            <a:spLocks/>
          </p:cNvSpPr>
          <p:nvPr userDrawn="1"/>
        </p:nvSpPr>
        <p:spPr>
          <a:xfrm>
            <a:off x="9042400" y="463848"/>
            <a:ext cx="2880320" cy="249627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cs typeface="Arial" pitchFamily="34" charset="0"/>
              </a:rPr>
              <a:t>Simple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Portfolio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Presentation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Designed</a:t>
            </a:r>
          </a:p>
        </p:txBody>
      </p:sp>
      <p:sp>
        <p:nvSpPr>
          <p:cNvPr id="8" name="TextBox 15"/>
          <p:cNvSpPr txBox="1"/>
          <p:nvPr userDrawn="1"/>
        </p:nvSpPr>
        <p:spPr>
          <a:xfrm>
            <a:off x="3210091" y="3140947"/>
            <a:ext cx="28859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</a:t>
            </a: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Easy to change colors, photos and Text. Get a modern PowerPoint  Presentation that is beautifully designed</a:t>
            </a:r>
          </a:p>
        </p:txBody>
      </p:sp>
      <p:sp>
        <p:nvSpPr>
          <p:cNvPr id="9" name="TextBox 16"/>
          <p:cNvSpPr txBox="1"/>
          <p:nvPr userDrawn="1"/>
        </p:nvSpPr>
        <p:spPr>
          <a:xfrm>
            <a:off x="9042400" y="3140947"/>
            <a:ext cx="294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</a:t>
            </a: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Easy to change colors, photos and Text. Get a modern PowerPoint  Presentation that is beautifully designed</a:t>
            </a: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A8242-1AA1-D641-A4A6-E116E966821B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3C2D6-8389-514C-9848-73DCFC72E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3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769" r:id="rId30"/>
    <p:sldLayoutId id="2147483676" r:id="rId31"/>
    <p:sldLayoutId id="2147483677" r:id="rId32"/>
    <p:sldLayoutId id="2147483678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3" r:id="rId54"/>
    <p:sldLayoutId id="2147483704" r:id="rId55"/>
    <p:sldLayoutId id="2147483705" r:id="rId56"/>
    <p:sldLayoutId id="2147483706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5" r:id="rId64"/>
    <p:sldLayoutId id="2147483716" r:id="rId65"/>
    <p:sldLayoutId id="2147483717" r:id="rId66"/>
    <p:sldLayoutId id="2147483719" r:id="rId67"/>
    <p:sldLayoutId id="2147483720" r:id="rId68"/>
    <p:sldLayoutId id="2147483721" r:id="rId69"/>
    <p:sldLayoutId id="2147483722" r:id="rId70"/>
    <p:sldLayoutId id="2147483723" r:id="rId71"/>
    <p:sldLayoutId id="2147483724" r:id="rId72"/>
    <p:sldLayoutId id="2147483725" r:id="rId73"/>
    <p:sldLayoutId id="2147483726" r:id="rId74"/>
    <p:sldLayoutId id="2147483727" r:id="rId75"/>
    <p:sldLayoutId id="2147483728" r:id="rId76"/>
    <p:sldLayoutId id="2147483729" r:id="rId77"/>
    <p:sldLayoutId id="2147483730" r:id="rId78"/>
    <p:sldLayoutId id="2147483731" r:id="rId79"/>
    <p:sldLayoutId id="2147483732" r:id="rId80"/>
    <p:sldLayoutId id="2147483733" r:id="rId81"/>
    <p:sldLayoutId id="2147483734" r:id="rId82"/>
    <p:sldLayoutId id="2147483735" r:id="rId83"/>
    <p:sldLayoutId id="2147483736" r:id="rId84"/>
    <p:sldLayoutId id="2147483740" r:id="rId85"/>
    <p:sldLayoutId id="2147483741" r:id="rId86"/>
    <p:sldLayoutId id="2147483742" r:id="rId87"/>
    <p:sldLayoutId id="2147483743" r:id="rId88"/>
    <p:sldLayoutId id="2147483773" r:id="rId89"/>
    <p:sldLayoutId id="2147483774" r:id="rId90"/>
    <p:sldLayoutId id="2147483744" r:id="rId91"/>
    <p:sldLayoutId id="2147483766" r:id="rId92"/>
    <p:sldLayoutId id="2147483745" r:id="rId93"/>
    <p:sldLayoutId id="2147483746" r:id="rId94"/>
    <p:sldLayoutId id="2147483747" r:id="rId95"/>
    <p:sldLayoutId id="2147483748" r:id="rId96"/>
    <p:sldLayoutId id="2147483749" r:id="rId97"/>
    <p:sldLayoutId id="2147483750" r:id="rId98"/>
    <p:sldLayoutId id="2147483751" r:id="rId99"/>
    <p:sldLayoutId id="2147483752" r:id="rId100"/>
    <p:sldLayoutId id="2147483754" r:id="rId101"/>
    <p:sldLayoutId id="2147483755" r:id="rId102"/>
    <p:sldLayoutId id="2147483756" r:id="rId103"/>
    <p:sldLayoutId id="2147483757" r:id="rId104"/>
    <p:sldLayoutId id="2147483758" r:id="rId105"/>
    <p:sldLayoutId id="2147483759" r:id="rId106"/>
    <p:sldLayoutId id="2147483760" r:id="rId107"/>
    <p:sldLayoutId id="2147483770" r:id="rId108"/>
    <p:sldLayoutId id="2147483762" r:id="rId109"/>
    <p:sldLayoutId id="2147483763" r:id="rId110"/>
    <p:sldLayoutId id="2147483764" r:id="rId111"/>
    <p:sldLayoutId id="2147483765" r:id="rId112"/>
    <p:sldLayoutId id="2147483771" r:id="rId113"/>
    <p:sldLayoutId id="2147483776" r:id="rId114"/>
    <p:sldLayoutId id="2147483779" r:id="rId115"/>
  </p:sldLayoutIdLst>
  <p:transition spd="med">
    <p:wipe dir="r"/>
  </p:transition>
  <p:hf sldNum="0"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url?sa=i&amp;url=http://xeniahellas.gr/?portfolio_page=da-vinci&amp;psig=AOvVaw3xrURgDXX2TCZ1mT-p2lde&amp;ust=1590616496835000&amp;source=images&amp;cd=vfe&amp;ved=0CAIQjRxqFwoTCJCElrbC0ukCFQAAAAAdAAAAABA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url?sa=i&amp;url=https://carsupdatesite.com/laundry-car/&amp;psig=AOvVaw0-rn9sfgSa211CtTsaC8tW&amp;ust=1590621442672000&amp;source=images&amp;cd=vfe&amp;ved=0CAIQjRxqFwoTCJDI6OjU0ukCFQAAAAAdAAAAABA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resident@topel.gr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mailto:marinakos@uniwa.g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google.com/url?sa=i&amp;url=https://www.booking.com/hotel/al/the-rooms.el.html&amp;psig=AOvVaw1xGlgVSz5E_Qkk6oZrWeuu&amp;ust=1590708409868000&amp;source=images&amp;cd=vfe&amp;ved=0CAIQjRxqFwoTCJCTueKY1ekCFQAAAAAdAAAAABAD" TargetMode="External"/><Relationship Id="rId7" Type="http://schemas.openxmlformats.org/officeDocument/2006/relationships/hyperlink" Target="https://www.google.com/url?sa=i&amp;url=https://www.coco-mat.com/b2b_en/plisi-imatismou-ksenodoxion/&amp;psig=AOvVaw3jnUd8ircP_9oIB5szqnqu&amp;ust=1590734499490000&amp;source=images&amp;cd=vfe&amp;ved=0CAIQjRxqFwoTCKiepYP61ekCFQAAAAAdAAAAABA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google.com/url?sa=i&amp;url=https://www.tripadvisor.com/LocationPhotoDirectLink-g293916-d11661324-i224032497-Spenza_Hotel-Bangkok.html&amp;psig=AOvVaw0YbMq7b3I-J_QYmVTL841K&amp;ust=1590708447655000&amp;source=images&amp;cd=vfe&amp;ved=0CAIQjRxqFwoTCOjT2fKY1ekCFQAAAAAdAAAAABAt" TargetMode="Externa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shape.com/lifestyle/mind-and-body/can-steam-kill-viruses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>
            <a:extLst>
              <a:ext uri="{FF2B5EF4-FFF2-40B4-BE49-F238E27FC236}">
                <a16:creationId xmlns:a16="http://schemas.microsoft.com/office/drawing/2014/main" id="{7CC9EA8B-E4CD-47C1-B16E-54026E6F8688}"/>
              </a:ext>
            </a:extLst>
          </p:cNvPr>
          <p:cNvSpPr txBox="1">
            <a:spLocks noChangeArrowheads="1"/>
          </p:cNvSpPr>
          <p:nvPr/>
        </p:nvSpPr>
        <p:spPr>
          <a:xfrm>
            <a:off x="428848" y="3715683"/>
            <a:ext cx="3183054" cy="3015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altLang="el-G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ΥΓΕΙΟΝΟΜΙΚΟ ΠΡΩΤΟΚΟΛΛΟ ΤΟΥΡΙΣΤΙΚΩΝ ΚΑΤΑΛΥΜΑΤΩΝ</a:t>
            </a:r>
            <a:r>
              <a:rPr lang="en-US" altLang="el-G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endParaRPr lang="el-GR" altLang="el-G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  <a:buFontTx/>
            </a:pPr>
            <a:r>
              <a:rPr lang="el-GR" alt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Καθαριότητα &amp; απολύμανση δωματίων</a:t>
            </a:r>
            <a:br>
              <a:rPr lang="el-GR" alt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alt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και κοινόχρηστων χώρων</a:t>
            </a:r>
            <a:endParaRPr lang="el-GR" altLang="el-GR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9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04" y="3337698"/>
            <a:ext cx="7842765" cy="1811170"/>
          </a:xfrm>
        </p:spPr>
        <p:txBody>
          <a:bodyPr>
            <a:no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Οι υφασμάτινες επιφάνειες (πχ ταπετσαρίες επίπλων) πρέπει να καθαρίζονται με συσκευή ατμού (θερμοκρασία&gt;70°).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(Π)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Σήμανση με στόχο την πληροφόρηση του πελάτη για το πότε και πώς καθαρίστηκε το δωμάτιο.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Π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endParaRPr lang="el-G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31" y="2055855"/>
            <a:ext cx="3350973" cy="1811171"/>
          </a:xfrm>
          <a:prstGeom prst="rect">
            <a:avLst/>
          </a:prstGeom>
        </p:spPr>
      </p:pic>
      <p:pic>
        <p:nvPicPr>
          <p:cNvPr id="5" name="Εικόνα 5">
            <a:extLst>
              <a:ext uri="{FF2B5EF4-FFF2-40B4-BE49-F238E27FC236}">
                <a16:creationId xmlns:a16="http://schemas.microsoft.com/office/drawing/2014/main" id="{5C1B7C2F-0634-4BB8-BF29-49BC2D2A0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31" y="4183454"/>
            <a:ext cx="3350973" cy="17663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8681AC-9F19-4B1F-B77D-E6CCDDE4DF30}"/>
              </a:ext>
            </a:extLst>
          </p:cNvPr>
          <p:cNvSpPr txBox="1">
            <a:spLocks/>
          </p:cNvSpPr>
          <p:nvPr/>
        </p:nvSpPr>
        <p:spPr>
          <a:xfrm>
            <a:off x="796442" y="663292"/>
            <a:ext cx="2776936" cy="693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Υπηρεσίες στα δωμάτια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17B2C78-CD15-4F23-9B99-7CEB0D2E8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623" y="196850"/>
            <a:ext cx="35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35341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9915" y="1776128"/>
            <a:ext cx="4198338" cy="44766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139" y="3326381"/>
            <a:ext cx="7800946" cy="1376146"/>
          </a:xfrm>
        </p:spPr>
        <p:txBody>
          <a:bodyPr>
            <a:norm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Τοποθέτηση ατομικών αντισηπτικών υγρών σε κάθε δωμάτιο ή συσκευής αντισηψίας.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Π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Άνοιγμα θυρών και παραθύρων για φυσικό αερισμό του χώρου καθημερινά.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Π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7BCDA9-3BD7-441C-B152-E37DBE9C49A9}"/>
              </a:ext>
            </a:extLst>
          </p:cNvPr>
          <p:cNvSpPr txBox="1">
            <a:spLocks/>
          </p:cNvSpPr>
          <p:nvPr/>
        </p:nvSpPr>
        <p:spPr>
          <a:xfrm>
            <a:off x="796442" y="663292"/>
            <a:ext cx="2776936" cy="693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Υπηρεσίες στα δωμάτια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32F1430-F3C7-44CA-9D07-21B107A55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623" y="196850"/>
            <a:ext cx="35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1865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8" y="406987"/>
            <a:ext cx="4178968" cy="1143000"/>
          </a:xfrm>
        </p:spPr>
        <p:txBody>
          <a:bodyPr>
            <a:noAutofit/>
          </a:bodyPr>
          <a:lstStyle/>
          <a:p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Αντισηπτικό στα </a:t>
            </a: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amenities</a:t>
            </a:r>
          </a:p>
        </p:txBody>
      </p:sp>
      <p:pic>
        <p:nvPicPr>
          <p:cNvPr id="1026" name="Picture 2" descr="eniahellas Hotel amenities | Da Vinc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92" y="2049719"/>
            <a:ext cx="10265031" cy="40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039" y="882235"/>
            <a:ext cx="2650584" cy="292447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DD71FDB2-7820-490F-91C1-3B0B27D62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623" y="196850"/>
            <a:ext cx="35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382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852" y="639348"/>
            <a:ext cx="2841787" cy="707776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Σκεύη και ιματισμός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137" y="3164093"/>
            <a:ext cx="7770129" cy="1082099"/>
          </a:xfrm>
        </p:spPr>
        <p:txBody>
          <a:bodyPr>
            <a:no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Έλεγχος λειτουργίας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πλυντηρίων πιάτων και ρούχων (ως προς τη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χρησιμοποιούμενη θερμοκρασία και τη δοσολογία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απορρυπαντικών).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(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Y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34" y="2008106"/>
            <a:ext cx="3394073" cy="3394073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66085756-8318-4A3A-ACA4-41AB21B2B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623" y="196850"/>
            <a:ext cx="35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4731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85" y="446033"/>
            <a:ext cx="3899630" cy="1143000"/>
          </a:xfrm>
        </p:spPr>
        <p:txBody>
          <a:bodyPr>
            <a:noAutofit/>
          </a:bodyPr>
          <a:lstStyle/>
          <a:p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Διαχείριση ιματισμού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05" y="2392604"/>
            <a:ext cx="7952873" cy="3416731"/>
          </a:xfrm>
        </p:spPr>
        <p:txBody>
          <a:bodyPr>
            <a:norm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Τήρηση των κανόνων υγιεινής από το προσωπικό κατά τη διαλογή ακάθαρτων λινών με χρήση των ενδεδειγμένων Μ.Α.Π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(ειδικής ποδιάς μιας χρήσης πάνω από τη στολή, γαντιών και μάσκας).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Τοποθέτηση των χρησιμοποιημένων υφασμάτων, κλινοσκεπασμάτων και πετσετών σε ειδικές, κλειστές, επισημασμένες σακούλες ή σάκους, προκειμένου να μεταφερθούν στους χώρους πλυντηρίων.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Διαχωρισμός (σήμανση) περιοχών ακάθαρτων και καθαρών λινών.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8" y="3064454"/>
            <a:ext cx="3359168" cy="207303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0ABCC9A-E1C1-45DB-9987-80B5D9FEE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623" y="196850"/>
            <a:ext cx="35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31782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19" y="2045034"/>
            <a:ext cx="3363887" cy="33638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074" y="2206628"/>
            <a:ext cx="8184593" cy="3040699"/>
          </a:xfrm>
        </p:spPr>
        <p:txBody>
          <a:bodyPr>
            <a:norm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Απολύμανση μετά από κάθε χρήση των καροτσιών για τη μεταφορά των κλειστών σάκων με τα λινά.(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Πλύσιμο υφασμάτων, κλινοσκεπασμάτων και πετσετών σε ζεστούς κύκλους (70oC ή περισσότερο) με τα συνήθη απορρυπαντικά.(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Μέριμνα για τη διατήρηση των καθαρών ειδών ιματισμού σε καλή και καθαρή κατάσταση κατά την αποθήκευσή τους και για τη μεταφορά τους στους χώρους χρήσης (δωμάτια, εστιατόρια κ.λπ.) 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Υ)</a:t>
            </a:r>
            <a:endParaRPr lang="en-US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AF37B07-4D5E-4876-83CF-6E81A7D78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623" y="196850"/>
            <a:ext cx="35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A5513A-3A90-49B0-AD77-BA18E1AD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85" y="446033"/>
            <a:ext cx="3899630" cy="1143000"/>
          </a:xfrm>
        </p:spPr>
        <p:txBody>
          <a:bodyPr>
            <a:noAutofit/>
          </a:bodyPr>
          <a:lstStyle/>
          <a:p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Διαχείριση ιματισμού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undry car | Carsupdatesite.co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21480"/>
            <a:ext cx="3112923" cy="14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62137" y="3282940"/>
            <a:ext cx="7964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Έλεγχος τήρησης απαιτούμενων μέτρων και παράδοσης με τον κατάλληλο τρόπο σε περίπτωση που η υπηρεσία καθαρισμού του ιματισμού παρέχεται από εξωτερικό συνεργάτη. 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C387450-B191-49E0-8217-1FED26A32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623" y="196850"/>
            <a:ext cx="35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33B819-054A-4785-9561-C1C42173FA59}"/>
              </a:ext>
            </a:extLst>
          </p:cNvPr>
          <p:cNvSpPr txBox="1">
            <a:spLocks/>
          </p:cNvSpPr>
          <p:nvPr/>
        </p:nvSpPr>
        <p:spPr>
          <a:xfrm>
            <a:off x="175285" y="446033"/>
            <a:ext cx="38996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>
                <a:solidFill>
                  <a:schemeClr val="bg1"/>
                </a:solidFill>
                <a:latin typeface="Century Gothic" panose="020B0502020202020204" pitchFamily="34" charset="0"/>
              </a:rPr>
              <a:t>Διαχείριση ιματισμού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7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>
            <a:extLst>
              <a:ext uri="{FF2B5EF4-FFF2-40B4-BE49-F238E27FC236}">
                <a16:creationId xmlns:a16="http://schemas.microsoft.com/office/drawing/2014/main" id="{7CC9EA8B-E4CD-47C1-B16E-54026E6F8688}"/>
              </a:ext>
            </a:extLst>
          </p:cNvPr>
          <p:cNvSpPr txBox="1">
            <a:spLocks noChangeArrowheads="1"/>
          </p:cNvSpPr>
          <p:nvPr/>
        </p:nvSpPr>
        <p:spPr>
          <a:xfrm>
            <a:off x="428848" y="3715683"/>
            <a:ext cx="3183054" cy="3015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altLang="el-G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ΥΓΕΙΟΝΟΜΙΚΟ ΠΡΩΤΟΚΟΛΛΟ ΤΟΥΡΙΣΤΙΚΩΝ ΚΑΤΑΛΥΜΑΤΩΝ</a:t>
            </a:r>
            <a:r>
              <a:rPr lang="en-US" altLang="el-G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endParaRPr lang="el-GR" altLang="el-G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  <a:buFontTx/>
            </a:pPr>
            <a:r>
              <a:rPr lang="el-GR" alt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Καθαριότητα &amp; απολύμανση δωματίων</a:t>
            </a:r>
            <a:br>
              <a:rPr lang="el-GR" alt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alt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και κοινόχρηστων χώρων</a:t>
            </a:r>
            <a:endParaRPr lang="el-GR" altLang="el-GR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3C8D6F9-5070-4C80-859E-7D7964EFB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607" y="3876798"/>
            <a:ext cx="5456393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93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5977E-F97B-4486-94B1-BA45459745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05250" y="1870843"/>
            <a:ext cx="7891463" cy="2448910"/>
          </a:xfrm>
        </p:spPr>
        <p:txBody>
          <a:bodyPr/>
          <a:lstStyle/>
          <a:p>
            <a:pPr eaLnBrk="1" hangingPunct="1"/>
            <a:endParaRPr lang="el-GR" altLang="el-GR" sz="3200" dirty="0"/>
          </a:p>
          <a:p>
            <a:pPr eaLnBrk="1" hangingPunct="1"/>
            <a:endParaRPr lang="el-GR" altLang="el-GR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6B373-9317-4D89-81FB-F3CB1249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4186" y="214396"/>
            <a:ext cx="412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ACAC89-57CA-4AF4-AADA-18A61D962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7" y="492210"/>
            <a:ext cx="3367416" cy="5729914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  <a:t>Κων/νος Μαρινάκος</a:t>
            </a: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br>
              <a:rPr lang="el-GR" altLang="el-GR" sz="2400" b="1" dirty="0">
                <a:solidFill>
                  <a:schemeClr val="bg1"/>
                </a:solidFill>
                <a:latin typeface="Mistral" panose="03090702030407020403" pitchFamily="66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Πρόεδρος 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Τουριστικού Οργανισμού Πελοποννήσου 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Ένωσης Ξενοδοχείων Αρκαδίας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………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Καθηγητής Τουριστικού Μάνατζμεντ Παν/</a:t>
            </a:r>
            <a:r>
              <a:rPr lang="el-GR" altLang="el-GR" sz="1200" b="1" dirty="0" err="1">
                <a:latin typeface="Century Gothic" panose="020B0502020202020204" pitchFamily="34" charset="0"/>
              </a:rPr>
              <a:t>μίου</a:t>
            </a:r>
            <a:r>
              <a:rPr lang="el-GR" altLang="el-GR" sz="1200" b="1" dirty="0">
                <a:latin typeface="Century Gothic" panose="020B0502020202020204" pitchFamily="34" charset="0"/>
              </a:rPr>
              <a:t> </a:t>
            </a:r>
            <a:r>
              <a:rPr lang="el-GR" altLang="el-GR" sz="1200" b="1" dirty="0" err="1">
                <a:latin typeface="Century Gothic" panose="020B0502020202020204" pitchFamily="34" charset="0"/>
              </a:rPr>
              <a:t>Δυτ</a:t>
            </a:r>
            <a:r>
              <a:rPr lang="el-GR" altLang="el-GR" sz="1200" b="1" dirty="0">
                <a:latin typeface="Century Gothic" panose="020B0502020202020204" pitchFamily="34" charset="0"/>
              </a:rPr>
              <a:t>. Αττικής 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l-GR" altLang="el-GR" sz="1200" b="1" dirty="0">
                <a:latin typeface="Century Gothic" panose="020B0502020202020204" pitchFamily="34" charset="0"/>
              </a:rPr>
              <a:t>Αντιπρόεδρος ΔΡ.Α.Τ.Τ.Ε.</a:t>
            </a: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Partner  Professional Hotel Development (PHD)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 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br>
              <a:rPr lang="el-GR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M:+30 6932 568559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E mail: </a:t>
            </a:r>
            <a:r>
              <a:rPr lang="en-US" altLang="el-GR" sz="1200" b="1" dirty="0">
                <a:latin typeface="Century Gothic" panose="020B0502020202020204" pitchFamily="34" charset="0"/>
                <a:hlinkClick r:id="rId3"/>
              </a:rPr>
              <a:t>president@topel.gr</a:t>
            </a:r>
            <a:r>
              <a:rPr lang="el-GR" altLang="el-GR" sz="1200" b="1" dirty="0">
                <a:latin typeface="Century Gothic" panose="020B0502020202020204" pitchFamily="34" charset="0"/>
              </a:rPr>
              <a:t> 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             </a:t>
            </a:r>
            <a:r>
              <a:rPr lang="en-US" altLang="el-GR" sz="1200" b="1" dirty="0">
                <a:latin typeface="Century Gothic" panose="020B0502020202020204" pitchFamily="34" charset="0"/>
                <a:hlinkClick r:id="rId4"/>
              </a:rPr>
              <a:t>marinakos@uniwa.gr</a:t>
            </a:r>
            <a:r>
              <a:rPr lang="el-GR" altLang="el-GR" sz="1200" b="1" dirty="0">
                <a:latin typeface="Century Gothic" panose="020B0502020202020204" pitchFamily="34" charset="0"/>
              </a:rPr>
              <a:t> 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Skype: konstantinos.marinakos1  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r>
              <a:rPr lang="en-US" altLang="el-GR" sz="1200" b="1" dirty="0">
                <a:latin typeface="Century Gothic" panose="020B0502020202020204" pitchFamily="34" charset="0"/>
              </a:rPr>
              <a:t>Follow me on Twitter: @marinakonth</a:t>
            </a:r>
            <a:br>
              <a:rPr lang="en-US" altLang="el-GR" sz="1200" b="1" dirty="0">
                <a:latin typeface="Century Gothic" panose="020B0502020202020204" pitchFamily="34" charset="0"/>
              </a:rPr>
            </a:br>
            <a:br>
              <a:rPr lang="en-US" altLang="el-GR" sz="1200" b="1" dirty="0">
                <a:latin typeface="Century Gothic" panose="020B0502020202020204" pitchFamily="34" charset="0"/>
              </a:rPr>
            </a:br>
            <a:endParaRPr lang="en-US" altLang="el-GR" sz="1200" b="1" dirty="0">
              <a:latin typeface="Century Gothic" panose="020B0502020202020204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433D538-18BC-4F21-AD73-D30CCD0DF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501" y="492209"/>
            <a:ext cx="4335767" cy="134795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72EBE3-9565-49A5-8D1C-16A917148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299" y="492209"/>
            <a:ext cx="2001971" cy="153735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765B8E2-1E79-4BF1-AC55-4299276D2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4877" y="2501465"/>
            <a:ext cx="5456393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935729" y="1710728"/>
            <a:ext cx="7772958" cy="2042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Τμήμα καθαριότητας δωματίων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Τμήμα καθαριότητας κοινοχρήστων χώρων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00B0F0"/>
              </a:buClr>
              <a:buNone/>
            </a:pPr>
            <a:endParaRPr lang="el-GR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Τμήμα λινοθήκης και πλυντηρίου</a:t>
            </a:r>
            <a:endParaRPr lang="el-GR" sz="2400" b="1" dirty="0"/>
          </a:p>
        </p:txBody>
      </p:sp>
      <p:pic>
        <p:nvPicPr>
          <p:cNvPr id="1026" name="Picture 2" descr="he Rooms Hotel, Residence &amp; Spa, Τίρανα – Ενημερωμένες τιμές για ..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3" y="4025887"/>
            <a:ext cx="3380278" cy="217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nza Hotel Lobby - Picture of Spenza Hotel, Bangkok - Tripadviso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4" y="1675552"/>
            <a:ext cx="3380278" cy="22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d linen laundry and rental for your hotel - COCO-M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81" y="4023360"/>
            <a:ext cx="3380277" cy="237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C2893B-A9E5-4F5C-BBAA-F83DEC47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750" y="474663"/>
            <a:ext cx="2655187" cy="11430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</a:t>
            </a: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Τμήμα ορόφων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6E4F168-26CB-4764-BFBD-645A0D6E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l-GR" sz="1200" b="1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lang="el-GR" altLang="el-GR" sz="12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2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2" y="474662"/>
            <a:ext cx="3368842" cy="1051635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Τήρηση του πρωτοκόλλου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469" y="2394285"/>
            <a:ext cx="11073063" cy="3054793"/>
          </a:xfrm>
        </p:spPr>
        <p:txBody>
          <a:bodyPr>
            <a:norm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Τήρηση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π</a:t>
            </a:r>
            <a:r>
              <a:rPr lang="en-GB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ρογράμμ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</a:t>
            </a:r>
            <a:r>
              <a:rPr lang="en-GB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τος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καθαρισμού και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απολύμανσης, σύμφωνα με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τη με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αρ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. Δ1γ/Γ.Π/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οικ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19954/20.03.2020 εγκύκλιο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του Υπουργείου Υγείας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«Μέτρα καθαρισμού και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απολύμανσης σε χώρους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και επιφάνειες κατά την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εξέλιξη της πανδημίας του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SARS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-</a:t>
            </a:r>
            <a:r>
              <a:rPr lang="en-GB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CoV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-2» (ΑΔΑ: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6ΚΨ6465ΦΥΟ-1ΝΔ), όπως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ισχύει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Y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Εφαρμογή ειδικών οδηγιών καθαρισμού στην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περίπτωση εμφάνισης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κρούσματος σύμφωνα με τις αντίστοιχες Οδηγίες του ΕΟΔΥ.</a:t>
            </a:r>
            <a:r>
              <a:rPr lang="en-US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Y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K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αθαρισμός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και αερισμός δωματίου κατά τις ώρες που μεσολαβούν μεταξύ διαμονών 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(Υ)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AB944CA-D106-4B5D-B2D5-805CBC449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54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09" y="459730"/>
            <a:ext cx="2638926" cy="1143000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Τήρηση του πρωτοκόλλου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4167" y="2857500"/>
            <a:ext cx="7833855" cy="1143000"/>
          </a:xfrm>
        </p:spPr>
        <p:txBody>
          <a:bodyPr>
            <a:norm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Ενίσχυση υπηρεσιών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υγιεινής σε όλους τους κοινόχρηστους χώρους και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ειδικότερα σε αντικείμενα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«υψηλού κινδύνου» (πχ. πόμολα,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κομβία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ανελκυστήρων).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(</a:t>
            </a:r>
            <a:r>
              <a:rPr lang="en-GB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Y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7" y="2447064"/>
            <a:ext cx="3390191" cy="1963872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B17E92A-B098-443A-A54C-17CCF3283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755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161" y="438795"/>
            <a:ext cx="3223756" cy="1143000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Προσωπικό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312" y="2773622"/>
            <a:ext cx="7811226" cy="1687887"/>
          </a:xfrm>
        </p:spPr>
        <p:txBody>
          <a:bodyPr>
            <a:norm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Εξοπλισμός προσωπικού σύμφωνα με την κείμενη νομοθεσία. Κατά την εργασία του, το προσωπικό καθαριότητας πρέπει να τηρεί τα βασικά μέτρα αποφυγής και μετάδοσης του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κορωνοϊού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- COVID-19, δεν καπνίζει και δεν καταναλώνει τρόφιμα ή ποτά.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Υ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62" y="2568165"/>
            <a:ext cx="3388607" cy="20988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BE77C989-C95F-4289-909B-54E11F57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987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2" y="2332037"/>
            <a:ext cx="3385591" cy="23563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823" y="1776247"/>
            <a:ext cx="8157883" cy="4162097"/>
          </a:xfrm>
        </p:spPr>
        <p:txBody>
          <a:bodyPr>
            <a:norm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Ειδικότερα το προσωπικό καθαριότητας συνιστάται να χρησιμοποιεί απλή χειρουργική μάσκα (σε περίπτωση μη διαθεσιμότητας χειρουργικής μάσκας, συνιστάται η χρήση πάνινης), γάντια και αδιάβροχη ρόμπα μιας χρήσης. 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Π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Προσοχή! Δεν επιτρέπεται ο καθαρισμός δωματίου επιβεβαιωμένου ή υπόπτου κρούσματος ή και επαφών επιβεβαιωμένου κρούσματος </a:t>
            </a:r>
            <a:r>
              <a:rPr lang="el-G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(Υ)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043CAB-9B05-427D-8375-3830E4C31CAA}"/>
              </a:ext>
            </a:extLst>
          </p:cNvPr>
          <p:cNvSpPr txBox="1">
            <a:spLocks/>
          </p:cNvSpPr>
          <p:nvPr/>
        </p:nvSpPr>
        <p:spPr>
          <a:xfrm>
            <a:off x="554161" y="438795"/>
            <a:ext cx="32237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>
                <a:solidFill>
                  <a:schemeClr val="bg1"/>
                </a:solidFill>
                <a:latin typeface="Century Gothic" panose="020B0502020202020204" pitchFamily="34" charset="0"/>
              </a:rPr>
              <a:t>Προσωπικό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65464CB-3C71-4B9F-B9A7-C88ECD061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259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0262" y="2091980"/>
            <a:ext cx="7928812" cy="3835853"/>
          </a:xfrm>
        </p:spPr>
        <p:txBody>
          <a:bodyPr>
            <a:norm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Σχολαστικός καθαρισμός – απολύμανση (πχ με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ατμοκαθαριστή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 στις επίμαχες επιφάνειες δωματίου και μπάνιου και αναμονής τουλάχιστον 1 ώρας πριν το δωμάτιο διατεθεί σε πελάτη, με απαραίτητο αερισμό του δωματίου με ανοικτά παράθυρα και πόρτες. 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(Υ)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Σε περίπτωση επιβεβαιωμένου κρούσματος, οι υφασμάτινες επιφάνειες (π.χ. ταπετσαρίες </a:t>
            </a:r>
            <a:r>
              <a:rPr lang="el-GR" sz="2000" dirty="0" err="1">
                <a:solidFill>
                  <a:srgbClr val="44474E"/>
                </a:solidFill>
                <a:latin typeface="Century Gothic" panose="020B0502020202020204" pitchFamily="34" charset="0"/>
              </a:rPr>
              <a:t>επιπλων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, κουρτίνες κ.λπ. ) του δωματίου πρέπει να καθαρίζονται με συσκευή ατμού (θερμοκρασία άνω των 70 βαθμών </a:t>
            </a:r>
            <a:r>
              <a:rPr lang="en-US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C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) 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(Υ)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79" y="2298455"/>
            <a:ext cx="3358324" cy="33583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65936F-704C-4B69-9DFA-3416602D0A5E}"/>
              </a:ext>
            </a:extLst>
          </p:cNvPr>
          <p:cNvSpPr txBox="1">
            <a:spLocks/>
          </p:cNvSpPr>
          <p:nvPr/>
        </p:nvSpPr>
        <p:spPr>
          <a:xfrm>
            <a:off x="693821" y="701546"/>
            <a:ext cx="2915653" cy="575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l-GR" sz="1800" b="1">
                <a:solidFill>
                  <a:schemeClr val="bg1"/>
                </a:solidFill>
                <a:latin typeface="Century Gothic" panose="020B0502020202020204" pitchFamily="34" charset="0"/>
              </a:rPr>
              <a:t>Καθαρισμός δωματίου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3FE3369-2A35-4363-B05B-393BD9B61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863" y="196850"/>
            <a:ext cx="236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832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82" y="407626"/>
            <a:ext cx="3288405" cy="1143000"/>
          </a:xfrm>
        </p:spPr>
        <p:txBody>
          <a:bodyPr>
            <a:normAutofit/>
          </a:bodyPr>
          <a:lstStyle/>
          <a:p>
            <a:r>
              <a:rPr lang="el-GR" sz="1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Ατμοκαθαριστής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FD49A1EE-BF5A-4095-91DD-BE7F45F5FADA}"/>
              </a:ext>
            </a:extLst>
          </p:cNvPr>
          <p:cNvSpPr/>
          <p:nvPr/>
        </p:nvSpPr>
        <p:spPr>
          <a:xfrm>
            <a:off x="2695978" y="1417640"/>
            <a:ext cx="6448023" cy="47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489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40ADBE3B-E2AA-4D87-8495-D2293BBEA1AF}"/>
              </a:ext>
            </a:extLst>
          </p:cNvPr>
          <p:cNvSpPr/>
          <p:nvPr/>
        </p:nvSpPr>
        <p:spPr>
          <a:xfrm>
            <a:off x="875368" y="1751413"/>
            <a:ext cx="10441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  <a:hlinkClick r:id="rId3"/>
              </a:rPr>
              <a:t>https://www.shape.com/lifestyle/mind-and-body/can-steam-kill-viruses</a:t>
            </a:r>
            <a:endParaRPr lang="el-GR" sz="2000" dirty="0">
              <a:latin typeface="Century Gothic" panose="020B0502020202020204" pitchFamily="34" charset="0"/>
            </a:endParaRPr>
          </a:p>
        </p:txBody>
      </p: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E3BC240F-A902-4606-B788-CF436DD05E71}"/>
              </a:ext>
            </a:extLst>
          </p:cNvPr>
          <p:cNvGrpSpPr/>
          <p:nvPr/>
        </p:nvGrpSpPr>
        <p:grpSpPr>
          <a:xfrm>
            <a:off x="814137" y="2427588"/>
            <a:ext cx="10563726" cy="3962114"/>
            <a:chOff x="264695" y="2427588"/>
            <a:chExt cx="10563726" cy="3962114"/>
          </a:xfrm>
        </p:grpSpPr>
        <p:pic>
          <p:nvPicPr>
            <p:cNvPr id="3" name="Εικόνα 2">
              <a:hlinkClick r:id="rId3"/>
              <a:extLst>
                <a:ext uri="{FF2B5EF4-FFF2-40B4-BE49-F238E27FC236}">
                  <a16:creationId xmlns:a16="http://schemas.microsoft.com/office/drawing/2014/main" id="{EA6BAE39-69D6-483B-80A0-AAC7023F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1063" y="2427588"/>
              <a:ext cx="3734873" cy="1968197"/>
            </a:xfrm>
            <a:prstGeom prst="rect">
              <a:avLst/>
            </a:prstGeom>
          </p:spPr>
        </p:pic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D947DB53-B924-4423-A03E-6A01F8960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7628" y="2427588"/>
              <a:ext cx="2920793" cy="1908096"/>
            </a:xfrm>
            <a:prstGeom prst="rect">
              <a:avLst/>
            </a:prstGeom>
          </p:spPr>
        </p:pic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8CBDD792-79DC-4474-A985-485CBC5FE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695" y="4547294"/>
              <a:ext cx="3188368" cy="1842408"/>
            </a:xfrm>
            <a:prstGeom prst="rect">
              <a:avLst/>
            </a:prstGeom>
          </p:spPr>
        </p:pic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BAA69963-2CA4-49FC-88FD-FF63FE01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91063" y="4547294"/>
              <a:ext cx="3734873" cy="1842408"/>
            </a:xfrm>
            <a:prstGeom prst="rect">
              <a:avLst/>
            </a:prstGeom>
          </p:spPr>
        </p:pic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78728BD8-C02C-40E2-9476-67A570079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695" y="2427588"/>
              <a:ext cx="3188368" cy="1968197"/>
            </a:xfrm>
            <a:prstGeom prst="rect">
              <a:avLst/>
            </a:prstGeom>
          </p:spPr>
        </p:pic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061E1A96-3E02-462E-A1D8-464CD4CA1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07628" y="4547294"/>
              <a:ext cx="2920792" cy="1842408"/>
            </a:xfrm>
            <a:prstGeom prst="rect">
              <a:avLst/>
            </a:prstGeom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E1FA0844-E79E-4318-9E64-E2F799ADA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623" y="196850"/>
            <a:ext cx="35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216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442" y="663292"/>
            <a:ext cx="2776936" cy="693214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Υπηρεσίες στα δωμάτια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529" y="3184041"/>
            <a:ext cx="7761031" cy="1373842"/>
          </a:xfrm>
        </p:spPr>
        <p:txBody>
          <a:bodyPr>
            <a:normAutofit/>
          </a:bodyPr>
          <a:lstStyle/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Απομάκρυνση διακοσμητικών αντικειμένων (μαξιλαριών, κλινοσκεπασμάτων).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Π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</a:p>
          <a:p>
            <a:pPr marL="180975" indent="-180975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Τοποθέτηση καλύμματος μιας χρήσης στα χειριστήρια της τηλεόρασης και του κλιματιστικού.</a:t>
            </a:r>
            <a:r>
              <a:rPr lang="en-GB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 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(</a:t>
            </a:r>
            <a:r>
              <a:rPr lang="el-GR" sz="2000" b="1" dirty="0">
                <a:solidFill>
                  <a:srgbClr val="44474E"/>
                </a:solidFill>
                <a:latin typeface="Century Gothic" panose="020B0502020202020204" pitchFamily="34" charset="0"/>
              </a:rPr>
              <a:t>Π</a:t>
            </a:r>
            <a:r>
              <a:rPr lang="el-GR" sz="2000" dirty="0">
                <a:solidFill>
                  <a:srgbClr val="44474E"/>
                </a:solidFill>
                <a:latin typeface="Century Gothic" panose="020B0502020202020204" pitchFamily="34" charset="0"/>
              </a:rPr>
              <a:t>)</a:t>
            </a:r>
            <a:endParaRPr lang="en-US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  <a:p>
            <a:pPr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l-GR" sz="2000" dirty="0">
              <a:solidFill>
                <a:srgbClr val="44474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78" y="3870962"/>
            <a:ext cx="2434388" cy="2434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46" y="1655856"/>
            <a:ext cx="2211453" cy="221145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2688DFAC-34B4-476B-821D-2FAA21AC5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623" y="196850"/>
            <a:ext cx="356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l-GR" altLang="el-G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6959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276</TotalTime>
  <Words>842</Words>
  <Application>Microsoft Office PowerPoint</Application>
  <PresentationFormat>Ευρεία οθόνη</PresentationFormat>
  <Paragraphs>74</Paragraphs>
  <Slides>18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Mistral</vt:lpstr>
      <vt:lpstr>Poppins Bold</vt:lpstr>
      <vt:lpstr>Roboto Regular</vt:lpstr>
      <vt:lpstr>Wingdings</vt:lpstr>
      <vt:lpstr>Default Theme</vt:lpstr>
      <vt:lpstr>Παρουσίαση του PowerPoint</vt:lpstr>
      <vt:lpstr>To Τμήμα ορόφων</vt:lpstr>
      <vt:lpstr>Τήρηση του πρωτοκόλλου</vt:lpstr>
      <vt:lpstr>Τήρηση του πρωτοκόλλου</vt:lpstr>
      <vt:lpstr>Προσωπικό</vt:lpstr>
      <vt:lpstr>Παρουσίαση του PowerPoint</vt:lpstr>
      <vt:lpstr>Παρουσίαση του PowerPoint</vt:lpstr>
      <vt:lpstr>Ατμοκαθαριστής</vt:lpstr>
      <vt:lpstr>Υπηρεσίες στα δωμάτια</vt:lpstr>
      <vt:lpstr>Παρουσίαση του PowerPoint</vt:lpstr>
      <vt:lpstr>Παρουσίαση του PowerPoint</vt:lpstr>
      <vt:lpstr>Αντισηπτικό στα amenities</vt:lpstr>
      <vt:lpstr>Σκεύη και ιματισμός</vt:lpstr>
      <vt:lpstr>Διαχείριση ιματισμού</vt:lpstr>
      <vt:lpstr>Διαχείριση ιματισμού</vt:lpstr>
      <vt:lpstr>Παρουσίαση του PowerPoint</vt:lpstr>
      <vt:lpstr>Παρουσίαση του PowerPoint</vt:lpstr>
      <vt:lpstr>  Κων/νος Μαρινάκος    Πρόεδρος   Τουριστικού Οργανισμού Πελοποννήσου   Ένωσης Ξενοδοχείων Αρκαδίας  ………  Καθηγητής Τουριστικού Μάνατζμεντ Παν/μίου Δυτ. Αττικής   Αντιπρόεδρος ΔΡ.Α.Τ.Τ.Ε.  Partner  Professional Hotel Development (PHD)      M:+30 6932 568559 E mail: president@topel.gr               marinakos@uniwa.gr  Skype: konstantinos.marinakos1   Follow me on Twitter: @marinakonth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Κωνσταντίνος Μαρινάκος</cp:lastModifiedBy>
  <cp:revision>45</cp:revision>
  <dcterms:created xsi:type="dcterms:W3CDTF">2020-06-01T19:03:17Z</dcterms:created>
  <dcterms:modified xsi:type="dcterms:W3CDTF">2022-06-04T16:05:04Z</dcterms:modified>
</cp:coreProperties>
</file>